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76" r:id="rId4"/>
    <p:sldId id="317" r:id="rId5"/>
    <p:sldId id="318" r:id="rId6"/>
    <p:sldId id="319" r:id="rId7"/>
    <p:sldId id="320" r:id="rId8"/>
    <p:sldId id="321" r:id="rId9"/>
    <p:sldId id="322" r:id="rId10"/>
    <p:sldId id="323" r:id="rId11"/>
    <p:sldId id="324" r:id="rId12"/>
    <p:sldId id="326" r:id="rId13"/>
    <p:sldId id="327" r:id="rId14"/>
    <p:sldId id="328" r:id="rId15"/>
    <p:sldId id="329"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BC0CDB-833A-494F-9627-FB895B061C3C}" v="34" dt="2024-03-31T13:43:30.1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6" d="100"/>
          <a:sy n="136" d="100"/>
        </p:scale>
        <p:origin x="282" y="1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llesor 61" userId="367270d51f2aa736" providerId="LiveId" clId="{ABBC0CDB-833A-494F-9627-FB895B061C3C}"/>
    <pc:docChg chg="undo redo custSel addSld delSld modSld">
      <pc:chgData name="Ollesor 61" userId="367270d51f2aa736" providerId="LiveId" clId="{ABBC0CDB-833A-494F-9627-FB895B061C3C}" dt="2024-03-31T13:44:39.832" v="454" actId="20577"/>
      <pc:docMkLst>
        <pc:docMk/>
      </pc:docMkLst>
      <pc:sldChg chg="modSp mod">
        <pc:chgData name="Ollesor 61" userId="367270d51f2aa736" providerId="LiveId" clId="{ABBC0CDB-833A-494F-9627-FB895B061C3C}" dt="2024-03-31T13:17:24.827" v="96" actId="20577"/>
        <pc:sldMkLst>
          <pc:docMk/>
          <pc:sldMk cId="0" sldId="257"/>
        </pc:sldMkLst>
        <pc:spChg chg="mod">
          <ac:chgData name="Ollesor 61" userId="367270d51f2aa736" providerId="LiveId" clId="{ABBC0CDB-833A-494F-9627-FB895B061C3C}" dt="2024-03-31T13:17:06.654" v="82" actId="20577"/>
          <ac:spMkLst>
            <pc:docMk/>
            <pc:sldMk cId="0" sldId="257"/>
            <ac:spMk id="2" creationId="{00000000-0000-0000-0000-000000000000}"/>
          </ac:spMkLst>
        </pc:spChg>
        <pc:spChg chg="mod">
          <ac:chgData name="Ollesor 61" userId="367270d51f2aa736" providerId="LiveId" clId="{ABBC0CDB-833A-494F-9627-FB895B061C3C}" dt="2024-03-31T13:17:24.827" v="96" actId="20577"/>
          <ac:spMkLst>
            <pc:docMk/>
            <pc:sldMk cId="0" sldId="257"/>
            <ac:spMk id="4099" creationId="{00000000-0000-0000-0000-000000000000}"/>
          </ac:spMkLst>
        </pc:spChg>
      </pc:sldChg>
      <pc:sldChg chg="modSp mod">
        <pc:chgData name="Ollesor 61" userId="367270d51f2aa736" providerId="LiveId" clId="{ABBC0CDB-833A-494F-9627-FB895B061C3C}" dt="2024-03-31T13:19:30.531" v="132" actId="6549"/>
        <pc:sldMkLst>
          <pc:docMk/>
          <pc:sldMk cId="0" sldId="258"/>
        </pc:sldMkLst>
        <pc:spChg chg="mod">
          <ac:chgData name="Ollesor 61" userId="367270d51f2aa736" providerId="LiveId" clId="{ABBC0CDB-833A-494F-9627-FB895B061C3C}" dt="2024-03-31T13:19:30.531" v="132" actId="6549"/>
          <ac:spMkLst>
            <pc:docMk/>
            <pc:sldMk cId="0" sldId="258"/>
            <ac:spMk id="3074" creationId="{00000000-0000-0000-0000-000000000000}"/>
          </ac:spMkLst>
        </pc:spChg>
        <pc:spChg chg="mod">
          <ac:chgData name="Ollesor 61" userId="367270d51f2aa736" providerId="LiveId" clId="{ABBC0CDB-833A-494F-9627-FB895B061C3C}" dt="2024-03-31T13:19:09.773" v="107" actId="14100"/>
          <ac:spMkLst>
            <pc:docMk/>
            <pc:sldMk cId="0" sldId="258"/>
            <ac:spMk id="3075" creationId="{00000000-0000-0000-0000-000000000000}"/>
          </ac:spMkLst>
        </pc:spChg>
      </pc:sldChg>
      <pc:sldChg chg="modSp mod">
        <pc:chgData name="Ollesor 61" userId="367270d51f2aa736" providerId="LiveId" clId="{ABBC0CDB-833A-494F-9627-FB895B061C3C}" dt="2024-03-31T13:19:56.569" v="156" actId="20577"/>
        <pc:sldMkLst>
          <pc:docMk/>
          <pc:sldMk cId="3918942943" sldId="276"/>
        </pc:sldMkLst>
        <pc:spChg chg="mod">
          <ac:chgData name="Ollesor 61" userId="367270d51f2aa736" providerId="LiveId" clId="{ABBC0CDB-833A-494F-9627-FB895B061C3C}" dt="2024-03-31T13:19:56.569" v="156" actId="20577"/>
          <ac:spMkLst>
            <pc:docMk/>
            <pc:sldMk cId="3918942943" sldId="276"/>
            <ac:spMk id="2" creationId="{00000000-0000-0000-0000-000000000000}"/>
          </ac:spMkLst>
        </pc:spChg>
      </pc:sldChg>
      <pc:sldChg chg="del">
        <pc:chgData name="Ollesor 61" userId="367270d51f2aa736" providerId="LiveId" clId="{ABBC0CDB-833A-494F-9627-FB895B061C3C}" dt="2024-03-31T13:24:29.810" v="212" actId="47"/>
        <pc:sldMkLst>
          <pc:docMk/>
          <pc:sldMk cId="3497268529" sldId="278"/>
        </pc:sldMkLst>
      </pc:sldChg>
      <pc:sldChg chg="del">
        <pc:chgData name="Ollesor 61" userId="367270d51f2aa736" providerId="LiveId" clId="{ABBC0CDB-833A-494F-9627-FB895B061C3C}" dt="2024-03-31T13:24:29.810" v="212" actId="47"/>
        <pc:sldMkLst>
          <pc:docMk/>
          <pc:sldMk cId="4214662193" sldId="280"/>
        </pc:sldMkLst>
      </pc:sldChg>
      <pc:sldChg chg="del">
        <pc:chgData name="Ollesor 61" userId="367270d51f2aa736" providerId="LiveId" clId="{ABBC0CDB-833A-494F-9627-FB895B061C3C}" dt="2024-03-31T13:24:29.810" v="212" actId="47"/>
        <pc:sldMkLst>
          <pc:docMk/>
          <pc:sldMk cId="2166402557" sldId="282"/>
        </pc:sldMkLst>
      </pc:sldChg>
      <pc:sldChg chg="addSp delSp modSp del modAnim">
        <pc:chgData name="Ollesor 61" userId="367270d51f2aa736" providerId="LiveId" clId="{ABBC0CDB-833A-494F-9627-FB895B061C3C}" dt="2024-03-31T13:17:57.359" v="98" actId="47"/>
        <pc:sldMkLst>
          <pc:docMk/>
          <pc:sldMk cId="1613730149" sldId="300"/>
        </pc:sldMkLst>
        <pc:spChg chg="add mod">
          <ac:chgData name="Ollesor 61" userId="367270d51f2aa736" providerId="LiveId" clId="{ABBC0CDB-833A-494F-9627-FB895B061C3C}" dt="2024-03-31T13:17:54.433" v="97" actId="478"/>
          <ac:spMkLst>
            <pc:docMk/>
            <pc:sldMk cId="1613730149" sldId="300"/>
            <ac:spMk id="3" creationId="{964E51E4-BCE4-6CC4-72FD-4EEDFC285FB1}"/>
          </ac:spMkLst>
        </pc:spChg>
        <pc:picChg chg="del">
          <ac:chgData name="Ollesor 61" userId="367270d51f2aa736" providerId="LiveId" clId="{ABBC0CDB-833A-494F-9627-FB895B061C3C}" dt="2024-03-31T13:17:54.433" v="97" actId="478"/>
          <ac:picMkLst>
            <pc:docMk/>
            <pc:sldMk cId="1613730149" sldId="300"/>
            <ac:picMk id="4" creationId="{E34276C9-27CA-4E2F-B595-875D9A323365}"/>
          </ac:picMkLst>
        </pc:picChg>
      </pc:sldChg>
      <pc:sldChg chg="del">
        <pc:chgData name="Ollesor 61" userId="367270d51f2aa736" providerId="LiveId" clId="{ABBC0CDB-833A-494F-9627-FB895B061C3C}" dt="2024-03-31T13:24:29.810" v="212" actId="47"/>
        <pc:sldMkLst>
          <pc:docMk/>
          <pc:sldMk cId="4102062534" sldId="301"/>
        </pc:sldMkLst>
      </pc:sldChg>
      <pc:sldChg chg="del">
        <pc:chgData name="Ollesor 61" userId="367270d51f2aa736" providerId="LiveId" clId="{ABBC0CDB-833A-494F-9627-FB895B061C3C}" dt="2024-03-31T13:24:29.810" v="212" actId="47"/>
        <pc:sldMkLst>
          <pc:docMk/>
          <pc:sldMk cId="2468934233" sldId="302"/>
        </pc:sldMkLst>
      </pc:sldChg>
      <pc:sldChg chg="del">
        <pc:chgData name="Ollesor 61" userId="367270d51f2aa736" providerId="LiveId" clId="{ABBC0CDB-833A-494F-9627-FB895B061C3C}" dt="2024-03-31T13:24:29.810" v="212" actId="47"/>
        <pc:sldMkLst>
          <pc:docMk/>
          <pc:sldMk cId="1157663712" sldId="303"/>
        </pc:sldMkLst>
      </pc:sldChg>
      <pc:sldChg chg="del">
        <pc:chgData name="Ollesor 61" userId="367270d51f2aa736" providerId="LiveId" clId="{ABBC0CDB-833A-494F-9627-FB895B061C3C}" dt="2024-03-31T13:24:29.810" v="212" actId="47"/>
        <pc:sldMkLst>
          <pc:docMk/>
          <pc:sldMk cId="786696135" sldId="304"/>
        </pc:sldMkLst>
      </pc:sldChg>
      <pc:sldChg chg="del">
        <pc:chgData name="Ollesor 61" userId="367270d51f2aa736" providerId="LiveId" clId="{ABBC0CDB-833A-494F-9627-FB895B061C3C}" dt="2024-03-31T13:24:29.810" v="212" actId="47"/>
        <pc:sldMkLst>
          <pc:docMk/>
          <pc:sldMk cId="911464233" sldId="305"/>
        </pc:sldMkLst>
      </pc:sldChg>
      <pc:sldChg chg="del">
        <pc:chgData name="Ollesor 61" userId="367270d51f2aa736" providerId="LiveId" clId="{ABBC0CDB-833A-494F-9627-FB895B061C3C}" dt="2024-03-31T13:24:29.810" v="212" actId="47"/>
        <pc:sldMkLst>
          <pc:docMk/>
          <pc:sldMk cId="758627975" sldId="306"/>
        </pc:sldMkLst>
      </pc:sldChg>
      <pc:sldChg chg="del">
        <pc:chgData name="Ollesor 61" userId="367270d51f2aa736" providerId="LiveId" clId="{ABBC0CDB-833A-494F-9627-FB895B061C3C}" dt="2024-03-31T13:24:29.810" v="212" actId="47"/>
        <pc:sldMkLst>
          <pc:docMk/>
          <pc:sldMk cId="3916138898" sldId="307"/>
        </pc:sldMkLst>
      </pc:sldChg>
      <pc:sldChg chg="del">
        <pc:chgData name="Ollesor 61" userId="367270d51f2aa736" providerId="LiveId" clId="{ABBC0CDB-833A-494F-9627-FB895B061C3C}" dt="2024-03-31T13:24:29.810" v="212" actId="47"/>
        <pc:sldMkLst>
          <pc:docMk/>
          <pc:sldMk cId="1833844689" sldId="308"/>
        </pc:sldMkLst>
      </pc:sldChg>
      <pc:sldChg chg="del">
        <pc:chgData name="Ollesor 61" userId="367270d51f2aa736" providerId="LiveId" clId="{ABBC0CDB-833A-494F-9627-FB895B061C3C}" dt="2024-03-31T13:24:29.810" v="212" actId="47"/>
        <pc:sldMkLst>
          <pc:docMk/>
          <pc:sldMk cId="2344170876" sldId="309"/>
        </pc:sldMkLst>
      </pc:sldChg>
      <pc:sldChg chg="del">
        <pc:chgData name="Ollesor 61" userId="367270d51f2aa736" providerId="LiveId" clId="{ABBC0CDB-833A-494F-9627-FB895B061C3C}" dt="2024-03-31T13:24:29.810" v="212" actId="47"/>
        <pc:sldMkLst>
          <pc:docMk/>
          <pc:sldMk cId="1674789183" sldId="310"/>
        </pc:sldMkLst>
      </pc:sldChg>
      <pc:sldChg chg="del">
        <pc:chgData name="Ollesor 61" userId="367270d51f2aa736" providerId="LiveId" clId="{ABBC0CDB-833A-494F-9627-FB895B061C3C}" dt="2024-03-31T13:24:29.810" v="212" actId="47"/>
        <pc:sldMkLst>
          <pc:docMk/>
          <pc:sldMk cId="1529886574" sldId="311"/>
        </pc:sldMkLst>
      </pc:sldChg>
      <pc:sldChg chg="del">
        <pc:chgData name="Ollesor 61" userId="367270d51f2aa736" providerId="LiveId" clId="{ABBC0CDB-833A-494F-9627-FB895B061C3C}" dt="2024-03-31T13:24:29.810" v="212" actId="47"/>
        <pc:sldMkLst>
          <pc:docMk/>
          <pc:sldMk cId="3734455010" sldId="313"/>
        </pc:sldMkLst>
      </pc:sldChg>
      <pc:sldChg chg="del">
        <pc:chgData name="Ollesor 61" userId="367270d51f2aa736" providerId="LiveId" clId="{ABBC0CDB-833A-494F-9627-FB895B061C3C}" dt="2024-03-31T13:24:29.810" v="212" actId="47"/>
        <pc:sldMkLst>
          <pc:docMk/>
          <pc:sldMk cId="3573602972" sldId="314"/>
        </pc:sldMkLst>
      </pc:sldChg>
      <pc:sldChg chg="del">
        <pc:chgData name="Ollesor 61" userId="367270d51f2aa736" providerId="LiveId" clId="{ABBC0CDB-833A-494F-9627-FB895B061C3C}" dt="2024-03-31T13:24:29.810" v="212" actId="47"/>
        <pc:sldMkLst>
          <pc:docMk/>
          <pc:sldMk cId="3058446051" sldId="315"/>
        </pc:sldMkLst>
      </pc:sldChg>
      <pc:sldChg chg="del">
        <pc:chgData name="Ollesor 61" userId="367270d51f2aa736" providerId="LiveId" clId="{ABBC0CDB-833A-494F-9627-FB895B061C3C}" dt="2024-03-31T13:24:29.810" v="212" actId="47"/>
        <pc:sldMkLst>
          <pc:docMk/>
          <pc:sldMk cId="806084169" sldId="316"/>
        </pc:sldMkLst>
      </pc:sldChg>
      <pc:sldChg chg="modSp add mod">
        <pc:chgData name="Ollesor 61" userId="367270d51f2aa736" providerId="LiveId" clId="{ABBC0CDB-833A-494F-9627-FB895B061C3C}" dt="2024-03-31T13:20:46.303" v="160" actId="207"/>
        <pc:sldMkLst>
          <pc:docMk/>
          <pc:sldMk cId="3085679223" sldId="317"/>
        </pc:sldMkLst>
        <pc:spChg chg="mod">
          <ac:chgData name="Ollesor 61" userId="367270d51f2aa736" providerId="LiveId" clId="{ABBC0CDB-833A-494F-9627-FB895B061C3C}" dt="2024-03-31T13:20:46.303" v="160" actId="207"/>
          <ac:spMkLst>
            <pc:docMk/>
            <pc:sldMk cId="3085679223" sldId="317"/>
            <ac:spMk id="3075" creationId="{00000000-0000-0000-0000-000000000000}"/>
          </ac:spMkLst>
        </pc:spChg>
      </pc:sldChg>
      <pc:sldChg chg="add del setBg">
        <pc:chgData name="Ollesor 61" userId="367270d51f2aa736" providerId="LiveId" clId="{ABBC0CDB-833A-494F-9627-FB895B061C3C}" dt="2024-03-31T13:20:35.793" v="158"/>
        <pc:sldMkLst>
          <pc:docMk/>
          <pc:sldMk cId="3340907924" sldId="317"/>
        </pc:sldMkLst>
      </pc:sldChg>
      <pc:sldChg chg="modSp add mod">
        <pc:chgData name="Ollesor 61" userId="367270d51f2aa736" providerId="LiveId" clId="{ABBC0CDB-833A-494F-9627-FB895B061C3C}" dt="2024-03-31T13:23:15.829" v="194" actId="313"/>
        <pc:sldMkLst>
          <pc:docMk/>
          <pc:sldMk cId="3510066139" sldId="318"/>
        </pc:sldMkLst>
        <pc:spChg chg="mod">
          <ac:chgData name="Ollesor 61" userId="367270d51f2aa736" providerId="LiveId" clId="{ABBC0CDB-833A-494F-9627-FB895B061C3C}" dt="2024-03-31T13:22:57.815" v="188" actId="6549"/>
          <ac:spMkLst>
            <pc:docMk/>
            <pc:sldMk cId="3510066139" sldId="318"/>
            <ac:spMk id="3074" creationId="{00000000-0000-0000-0000-000000000000}"/>
          </ac:spMkLst>
        </pc:spChg>
        <pc:spChg chg="mod">
          <ac:chgData name="Ollesor 61" userId="367270d51f2aa736" providerId="LiveId" clId="{ABBC0CDB-833A-494F-9627-FB895B061C3C}" dt="2024-03-31T13:23:15.829" v="194" actId="313"/>
          <ac:spMkLst>
            <pc:docMk/>
            <pc:sldMk cId="3510066139" sldId="318"/>
            <ac:spMk id="3075" creationId="{00000000-0000-0000-0000-000000000000}"/>
          </ac:spMkLst>
        </pc:spChg>
      </pc:sldChg>
      <pc:sldChg chg="modSp add mod">
        <pc:chgData name="Ollesor 61" userId="367270d51f2aa736" providerId="LiveId" clId="{ABBC0CDB-833A-494F-9627-FB895B061C3C}" dt="2024-03-31T13:24:08.447" v="211" actId="20577"/>
        <pc:sldMkLst>
          <pc:docMk/>
          <pc:sldMk cId="593719741" sldId="319"/>
        </pc:sldMkLst>
        <pc:spChg chg="mod">
          <ac:chgData name="Ollesor 61" userId="367270d51f2aa736" providerId="LiveId" clId="{ABBC0CDB-833A-494F-9627-FB895B061C3C}" dt="2024-03-31T13:24:08.447" v="211" actId="20577"/>
          <ac:spMkLst>
            <pc:docMk/>
            <pc:sldMk cId="593719741" sldId="319"/>
            <ac:spMk id="3074" creationId="{00000000-0000-0000-0000-000000000000}"/>
          </ac:spMkLst>
        </pc:spChg>
        <pc:spChg chg="mod">
          <ac:chgData name="Ollesor 61" userId="367270d51f2aa736" providerId="LiveId" clId="{ABBC0CDB-833A-494F-9627-FB895B061C3C}" dt="2024-03-31T13:23:48.928" v="198"/>
          <ac:spMkLst>
            <pc:docMk/>
            <pc:sldMk cId="593719741" sldId="319"/>
            <ac:spMk id="3075" creationId="{00000000-0000-0000-0000-000000000000}"/>
          </ac:spMkLst>
        </pc:spChg>
      </pc:sldChg>
      <pc:sldChg chg="modSp add mod">
        <pc:chgData name="Ollesor 61" userId="367270d51f2aa736" providerId="LiveId" clId="{ABBC0CDB-833A-494F-9627-FB895B061C3C}" dt="2024-03-31T13:31:10.711" v="318" actId="20577"/>
        <pc:sldMkLst>
          <pc:docMk/>
          <pc:sldMk cId="2196936442" sldId="320"/>
        </pc:sldMkLst>
        <pc:spChg chg="mod">
          <ac:chgData name="Ollesor 61" userId="367270d51f2aa736" providerId="LiveId" clId="{ABBC0CDB-833A-494F-9627-FB895B061C3C}" dt="2024-03-31T13:31:10.711" v="318" actId="20577"/>
          <ac:spMkLst>
            <pc:docMk/>
            <pc:sldMk cId="2196936442" sldId="320"/>
            <ac:spMk id="2" creationId="{00000000-0000-0000-0000-000000000000}"/>
          </ac:spMkLst>
        </pc:spChg>
        <pc:spChg chg="mod">
          <ac:chgData name="Ollesor 61" userId="367270d51f2aa736" providerId="LiveId" clId="{ABBC0CDB-833A-494F-9627-FB895B061C3C}" dt="2024-03-31T13:25:14.963" v="226" actId="20577"/>
          <ac:spMkLst>
            <pc:docMk/>
            <pc:sldMk cId="2196936442" sldId="320"/>
            <ac:spMk id="4" creationId="{00000000-0000-0000-0000-000000000000}"/>
          </ac:spMkLst>
        </pc:spChg>
      </pc:sldChg>
      <pc:sldChg chg="add del setBg">
        <pc:chgData name="Ollesor 61" userId="367270d51f2aa736" providerId="LiveId" clId="{ABBC0CDB-833A-494F-9627-FB895B061C3C}" dt="2024-03-31T13:24:46.501" v="214"/>
        <pc:sldMkLst>
          <pc:docMk/>
          <pc:sldMk cId="2265246472" sldId="320"/>
        </pc:sldMkLst>
      </pc:sldChg>
      <pc:sldChg chg="add del setBg">
        <pc:chgData name="Ollesor 61" userId="367270d51f2aa736" providerId="LiveId" clId="{ABBC0CDB-833A-494F-9627-FB895B061C3C}" dt="2024-03-31T13:27:30.308" v="270"/>
        <pc:sldMkLst>
          <pc:docMk/>
          <pc:sldMk cId="462447275" sldId="321"/>
        </pc:sldMkLst>
      </pc:sldChg>
      <pc:sldChg chg="modSp add mod">
        <pc:chgData name="Ollesor 61" userId="367270d51f2aa736" providerId="LiveId" clId="{ABBC0CDB-833A-494F-9627-FB895B061C3C}" dt="2024-03-31T13:28:04.091" v="277" actId="115"/>
        <pc:sldMkLst>
          <pc:docMk/>
          <pc:sldMk cId="4091437648" sldId="321"/>
        </pc:sldMkLst>
        <pc:spChg chg="mod">
          <ac:chgData name="Ollesor 61" userId="367270d51f2aa736" providerId="LiveId" clId="{ABBC0CDB-833A-494F-9627-FB895B061C3C}" dt="2024-03-31T13:28:04.091" v="277" actId="115"/>
          <ac:spMkLst>
            <pc:docMk/>
            <pc:sldMk cId="4091437648" sldId="321"/>
            <ac:spMk id="3075" creationId="{00000000-0000-0000-0000-000000000000}"/>
          </ac:spMkLst>
        </pc:spChg>
      </pc:sldChg>
      <pc:sldChg chg="modSp add mod">
        <pc:chgData name="Ollesor 61" userId="367270d51f2aa736" providerId="LiveId" clId="{ABBC0CDB-833A-494F-9627-FB895B061C3C}" dt="2024-03-31T13:30:28.212" v="306" actId="6549"/>
        <pc:sldMkLst>
          <pc:docMk/>
          <pc:sldMk cId="49825266" sldId="322"/>
        </pc:sldMkLst>
        <pc:spChg chg="mod">
          <ac:chgData name="Ollesor 61" userId="367270d51f2aa736" providerId="LiveId" clId="{ABBC0CDB-833A-494F-9627-FB895B061C3C}" dt="2024-03-31T13:30:28.212" v="306" actId="6549"/>
          <ac:spMkLst>
            <pc:docMk/>
            <pc:sldMk cId="49825266" sldId="322"/>
            <ac:spMk id="3074" creationId="{00000000-0000-0000-0000-000000000000}"/>
          </ac:spMkLst>
        </pc:spChg>
        <pc:spChg chg="mod">
          <ac:chgData name="Ollesor 61" userId="367270d51f2aa736" providerId="LiveId" clId="{ABBC0CDB-833A-494F-9627-FB895B061C3C}" dt="2024-03-31T13:30:13.223" v="288" actId="6549"/>
          <ac:spMkLst>
            <pc:docMk/>
            <pc:sldMk cId="49825266" sldId="322"/>
            <ac:spMk id="3075" creationId="{00000000-0000-0000-0000-000000000000}"/>
          </ac:spMkLst>
        </pc:spChg>
      </pc:sldChg>
      <pc:sldChg chg="add del">
        <pc:chgData name="Ollesor 61" userId="367270d51f2aa736" providerId="LiveId" clId="{ABBC0CDB-833A-494F-9627-FB895B061C3C}" dt="2024-03-31T13:29:43.390" v="283" actId="2890"/>
        <pc:sldMkLst>
          <pc:docMk/>
          <pc:sldMk cId="690064230" sldId="322"/>
        </pc:sldMkLst>
      </pc:sldChg>
      <pc:sldChg chg="add del setBg">
        <pc:chgData name="Ollesor 61" userId="367270d51f2aa736" providerId="LiveId" clId="{ABBC0CDB-833A-494F-9627-FB895B061C3C}" dt="2024-03-31T13:29:27.408" v="280"/>
        <pc:sldMkLst>
          <pc:docMk/>
          <pc:sldMk cId="360845583" sldId="323"/>
        </pc:sldMkLst>
      </pc:sldChg>
      <pc:sldChg chg="add del setBg">
        <pc:chgData name="Ollesor 61" userId="367270d51f2aa736" providerId="LiveId" clId="{ABBC0CDB-833A-494F-9627-FB895B061C3C}" dt="2024-03-31T13:30:54.220" v="308"/>
        <pc:sldMkLst>
          <pc:docMk/>
          <pc:sldMk cId="2938517917" sldId="323"/>
        </pc:sldMkLst>
      </pc:sldChg>
      <pc:sldChg chg="add del">
        <pc:chgData name="Ollesor 61" userId="367270d51f2aa736" providerId="LiveId" clId="{ABBC0CDB-833A-494F-9627-FB895B061C3C}" dt="2024-03-31T13:29:40.609" v="282"/>
        <pc:sldMkLst>
          <pc:docMk/>
          <pc:sldMk cId="3317720683" sldId="323"/>
        </pc:sldMkLst>
      </pc:sldChg>
      <pc:sldChg chg="modSp add mod">
        <pc:chgData name="Ollesor 61" userId="367270d51f2aa736" providerId="LiveId" clId="{ABBC0CDB-833A-494F-9627-FB895B061C3C}" dt="2024-03-31T13:31:24.459" v="341" actId="20577"/>
        <pc:sldMkLst>
          <pc:docMk/>
          <pc:sldMk cId="3922472306" sldId="323"/>
        </pc:sldMkLst>
        <pc:spChg chg="mod">
          <ac:chgData name="Ollesor 61" userId="367270d51f2aa736" providerId="LiveId" clId="{ABBC0CDB-833A-494F-9627-FB895B061C3C}" dt="2024-03-31T13:31:24.459" v="341" actId="20577"/>
          <ac:spMkLst>
            <pc:docMk/>
            <pc:sldMk cId="3922472306" sldId="323"/>
            <ac:spMk id="2" creationId="{00000000-0000-0000-0000-000000000000}"/>
          </ac:spMkLst>
        </pc:spChg>
      </pc:sldChg>
      <pc:sldChg chg="add del setBg">
        <pc:chgData name="Ollesor 61" userId="367270d51f2aa736" providerId="LiveId" clId="{ABBC0CDB-833A-494F-9627-FB895B061C3C}" dt="2024-03-31T13:31:56.045" v="343"/>
        <pc:sldMkLst>
          <pc:docMk/>
          <pc:sldMk cId="1003973724" sldId="324"/>
        </pc:sldMkLst>
      </pc:sldChg>
      <pc:sldChg chg="modSp add del mod">
        <pc:chgData name="Ollesor 61" userId="367270d51f2aa736" providerId="LiveId" clId="{ABBC0CDB-833A-494F-9627-FB895B061C3C}" dt="2024-03-31T13:32:25.236" v="350" actId="47"/>
        <pc:sldMkLst>
          <pc:docMk/>
          <pc:sldMk cId="3252322614" sldId="324"/>
        </pc:sldMkLst>
        <pc:spChg chg="mod">
          <ac:chgData name="Ollesor 61" userId="367270d51f2aa736" providerId="LiveId" clId="{ABBC0CDB-833A-494F-9627-FB895B061C3C}" dt="2024-03-31T13:32:14.438" v="349" actId="20577"/>
          <ac:spMkLst>
            <pc:docMk/>
            <pc:sldMk cId="3252322614" sldId="324"/>
            <ac:spMk id="3075" creationId="{00000000-0000-0000-0000-000000000000}"/>
          </ac:spMkLst>
        </pc:spChg>
      </pc:sldChg>
      <pc:sldChg chg="add del setBg">
        <pc:chgData name="Ollesor 61" userId="367270d51f2aa736" providerId="LiveId" clId="{ABBC0CDB-833A-494F-9627-FB895B061C3C}" dt="2024-03-31T13:32:32.237" v="352"/>
        <pc:sldMkLst>
          <pc:docMk/>
          <pc:sldMk cId="3933638912" sldId="324"/>
        </pc:sldMkLst>
      </pc:sldChg>
      <pc:sldChg chg="modSp add mod">
        <pc:chgData name="Ollesor 61" userId="367270d51f2aa736" providerId="LiveId" clId="{ABBC0CDB-833A-494F-9627-FB895B061C3C}" dt="2024-03-31T13:33:00.174" v="356" actId="207"/>
        <pc:sldMkLst>
          <pc:docMk/>
          <pc:sldMk cId="4167258344" sldId="324"/>
        </pc:sldMkLst>
        <pc:spChg chg="mod">
          <ac:chgData name="Ollesor 61" userId="367270d51f2aa736" providerId="LiveId" clId="{ABBC0CDB-833A-494F-9627-FB895B061C3C}" dt="2024-03-31T13:33:00.174" v="356" actId="207"/>
          <ac:spMkLst>
            <pc:docMk/>
            <pc:sldMk cId="4167258344" sldId="324"/>
            <ac:spMk id="3075" creationId="{00000000-0000-0000-0000-000000000000}"/>
          </ac:spMkLst>
        </pc:spChg>
      </pc:sldChg>
      <pc:sldChg chg="addSp delSp modSp add del">
        <pc:chgData name="Ollesor 61" userId="367270d51f2aa736" providerId="LiveId" clId="{ABBC0CDB-833A-494F-9627-FB895B061C3C}" dt="2024-03-31T13:42:30.690" v="384" actId="47"/>
        <pc:sldMkLst>
          <pc:docMk/>
          <pc:sldMk cId="1411116502" sldId="325"/>
        </pc:sldMkLst>
        <pc:spChg chg="add mod">
          <ac:chgData name="Ollesor 61" userId="367270d51f2aa736" providerId="LiveId" clId="{ABBC0CDB-833A-494F-9627-FB895B061C3C}" dt="2024-03-31T13:40:05.467" v="358" actId="478"/>
          <ac:spMkLst>
            <pc:docMk/>
            <pc:sldMk cId="1411116502" sldId="325"/>
            <ac:spMk id="2" creationId="{9C8601B5-A54D-D00B-569A-C5AB2D18B061}"/>
          </ac:spMkLst>
        </pc:spChg>
        <pc:spChg chg="add mod">
          <ac:chgData name="Ollesor 61" userId="367270d51f2aa736" providerId="LiveId" clId="{ABBC0CDB-833A-494F-9627-FB895B061C3C}" dt="2024-03-31T13:40:14.682" v="359" actId="478"/>
          <ac:spMkLst>
            <pc:docMk/>
            <pc:sldMk cId="1411116502" sldId="325"/>
            <ac:spMk id="3" creationId="{40713A6D-28B9-4E27-E2B6-AA323232946B}"/>
          </ac:spMkLst>
        </pc:spChg>
        <pc:spChg chg="del">
          <ac:chgData name="Ollesor 61" userId="367270d51f2aa736" providerId="LiveId" clId="{ABBC0CDB-833A-494F-9627-FB895B061C3C}" dt="2024-03-31T13:40:05.467" v="358" actId="478"/>
          <ac:spMkLst>
            <pc:docMk/>
            <pc:sldMk cId="1411116502" sldId="325"/>
            <ac:spMk id="3074" creationId="{00000000-0000-0000-0000-000000000000}"/>
          </ac:spMkLst>
        </pc:spChg>
        <pc:spChg chg="del">
          <ac:chgData name="Ollesor 61" userId="367270d51f2aa736" providerId="LiveId" clId="{ABBC0CDB-833A-494F-9627-FB895B061C3C}" dt="2024-03-31T13:40:14.682" v="359" actId="478"/>
          <ac:spMkLst>
            <pc:docMk/>
            <pc:sldMk cId="1411116502" sldId="325"/>
            <ac:spMk id="3075" creationId="{00000000-0000-0000-0000-000000000000}"/>
          </ac:spMkLst>
        </pc:spChg>
      </pc:sldChg>
      <pc:sldChg chg="modSp add mod">
        <pc:chgData name="Ollesor 61" userId="367270d51f2aa736" providerId="LiveId" clId="{ABBC0CDB-833A-494F-9627-FB895B061C3C}" dt="2024-03-31T13:42:18.042" v="383" actId="20577"/>
        <pc:sldMkLst>
          <pc:docMk/>
          <pc:sldMk cId="1851601931" sldId="326"/>
        </pc:sldMkLst>
        <pc:spChg chg="mod">
          <ac:chgData name="Ollesor 61" userId="367270d51f2aa736" providerId="LiveId" clId="{ABBC0CDB-833A-494F-9627-FB895B061C3C}" dt="2024-03-31T13:42:18.042" v="383" actId="20577"/>
          <ac:spMkLst>
            <pc:docMk/>
            <pc:sldMk cId="1851601931" sldId="326"/>
            <ac:spMk id="3074" creationId="{00000000-0000-0000-0000-000000000000}"/>
          </ac:spMkLst>
        </pc:spChg>
        <pc:spChg chg="mod">
          <ac:chgData name="Ollesor 61" userId="367270d51f2aa736" providerId="LiveId" clId="{ABBC0CDB-833A-494F-9627-FB895B061C3C}" dt="2024-03-31T13:42:01.577" v="363"/>
          <ac:spMkLst>
            <pc:docMk/>
            <pc:sldMk cId="1851601931" sldId="326"/>
            <ac:spMk id="3075" creationId="{00000000-0000-0000-0000-000000000000}"/>
          </ac:spMkLst>
        </pc:spChg>
      </pc:sldChg>
      <pc:sldChg chg="modSp add mod">
        <pc:chgData name="Ollesor 61" userId="367270d51f2aa736" providerId="LiveId" clId="{ABBC0CDB-833A-494F-9627-FB895B061C3C}" dt="2024-03-31T13:43:17.745" v="413" actId="6549"/>
        <pc:sldMkLst>
          <pc:docMk/>
          <pc:sldMk cId="1825632987" sldId="327"/>
        </pc:sldMkLst>
        <pc:spChg chg="mod">
          <ac:chgData name="Ollesor 61" userId="367270d51f2aa736" providerId="LiveId" clId="{ABBC0CDB-833A-494F-9627-FB895B061C3C}" dt="2024-03-31T13:43:17.745" v="413" actId="6549"/>
          <ac:spMkLst>
            <pc:docMk/>
            <pc:sldMk cId="1825632987" sldId="327"/>
            <ac:spMk id="3074" creationId="{00000000-0000-0000-0000-000000000000}"/>
          </ac:spMkLst>
        </pc:spChg>
        <pc:spChg chg="mod">
          <ac:chgData name="Ollesor 61" userId="367270d51f2aa736" providerId="LiveId" clId="{ABBC0CDB-833A-494F-9627-FB895B061C3C}" dt="2024-03-31T13:43:03.466" v="393" actId="255"/>
          <ac:spMkLst>
            <pc:docMk/>
            <pc:sldMk cId="1825632987" sldId="327"/>
            <ac:spMk id="3075" creationId="{00000000-0000-0000-0000-000000000000}"/>
          </ac:spMkLst>
        </pc:spChg>
      </pc:sldChg>
      <pc:sldChg chg="modSp add mod">
        <pc:chgData name="Ollesor 61" userId="367270d51f2aa736" providerId="LiveId" clId="{ABBC0CDB-833A-494F-9627-FB895B061C3C}" dt="2024-03-31T13:44:01.066" v="435" actId="6549"/>
        <pc:sldMkLst>
          <pc:docMk/>
          <pc:sldMk cId="710126182" sldId="328"/>
        </pc:sldMkLst>
        <pc:spChg chg="mod">
          <ac:chgData name="Ollesor 61" userId="367270d51f2aa736" providerId="LiveId" clId="{ABBC0CDB-833A-494F-9627-FB895B061C3C}" dt="2024-03-31T13:44:01.066" v="435" actId="6549"/>
          <ac:spMkLst>
            <pc:docMk/>
            <pc:sldMk cId="710126182" sldId="328"/>
            <ac:spMk id="3074" creationId="{00000000-0000-0000-0000-000000000000}"/>
          </ac:spMkLst>
        </pc:spChg>
        <pc:spChg chg="mod">
          <ac:chgData name="Ollesor 61" userId="367270d51f2aa736" providerId="LiveId" clId="{ABBC0CDB-833A-494F-9627-FB895B061C3C}" dt="2024-03-31T13:43:51.209" v="421" actId="255"/>
          <ac:spMkLst>
            <pc:docMk/>
            <pc:sldMk cId="710126182" sldId="328"/>
            <ac:spMk id="3075" creationId="{00000000-0000-0000-0000-000000000000}"/>
          </ac:spMkLst>
        </pc:spChg>
      </pc:sldChg>
      <pc:sldChg chg="add del setBg">
        <pc:chgData name="Ollesor 61" userId="367270d51f2aa736" providerId="LiveId" clId="{ABBC0CDB-833A-494F-9627-FB895B061C3C}" dt="2024-03-31T13:43:30.149" v="415"/>
        <pc:sldMkLst>
          <pc:docMk/>
          <pc:sldMk cId="3389304054" sldId="328"/>
        </pc:sldMkLst>
      </pc:sldChg>
      <pc:sldChg chg="modSp add mod">
        <pc:chgData name="Ollesor 61" userId="367270d51f2aa736" providerId="LiveId" clId="{ABBC0CDB-833A-494F-9627-FB895B061C3C}" dt="2024-03-31T13:44:39.832" v="454" actId="20577"/>
        <pc:sldMkLst>
          <pc:docMk/>
          <pc:sldMk cId="4287575020" sldId="329"/>
        </pc:sldMkLst>
        <pc:spChg chg="mod">
          <ac:chgData name="Ollesor 61" userId="367270d51f2aa736" providerId="LiveId" clId="{ABBC0CDB-833A-494F-9627-FB895B061C3C}" dt="2024-03-31T13:44:39.832" v="454" actId="20577"/>
          <ac:spMkLst>
            <pc:docMk/>
            <pc:sldMk cId="4287575020" sldId="329"/>
            <ac:spMk id="3074" creationId="{00000000-0000-0000-0000-000000000000}"/>
          </ac:spMkLst>
        </pc:spChg>
        <pc:spChg chg="mod">
          <ac:chgData name="Ollesor 61" userId="367270d51f2aa736" providerId="LiveId" clId="{ABBC0CDB-833A-494F-9627-FB895B061C3C}" dt="2024-03-31T13:44:33.492" v="440" actId="403"/>
          <ac:spMkLst>
            <pc:docMk/>
            <pc:sldMk cId="4287575020" sldId="329"/>
            <ac:spMk id="3075"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0"/>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84682651-521E-496D-9CDA-CADA6EA461B7}" type="datetimeFigureOut">
              <a:rPr lang="en-US"/>
              <a:pPr>
                <a:defRPr/>
              </a:pPr>
              <a:t>3/31/2024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A69B9EA-550C-4E67-83EB-29CDDA891ED1}" type="slidenum">
              <a:rPr lang="en-US" altLang="en-US"/>
              <a:pPr/>
              <a:t>‹#›</a:t>
            </a:fld>
            <a:endParaRPr lang="en-US" altLang="en-US"/>
          </a:p>
        </p:txBody>
      </p:sp>
    </p:spTree>
    <p:extLst>
      <p:ext uri="{BB962C8B-B14F-4D97-AF65-F5344CB8AC3E}">
        <p14:creationId xmlns:p14="http://schemas.microsoft.com/office/powerpoint/2010/main" val="931183089"/>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6768570-2026-4DA8-A4EA-A9AD3C970535}" type="datetimeFigureOut">
              <a:rPr lang="en-US"/>
              <a:pPr>
                <a:defRPr/>
              </a:pPr>
              <a:t>3/31/2024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179D751-3F19-4252-8667-C2DE74AB9D39}" type="slidenum">
              <a:rPr lang="en-US" altLang="en-US"/>
              <a:pPr/>
              <a:t>‹#›</a:t>
            </a:fld>
            <a:endParaRPr lang="en-US" altLang="en-US"/>
          </a:p>
        </p:txBody>
      </p:sp>
    </p:spTree>
    <p:extLst>
      <p:ext uri="{BB962C8B-B14F-4D97-AF65-F5344CB8AC3E}">
        <p14:creationId xmlns:p14="http://schemas.microsoft.com/office/powerpoint/2010/main" val="2930856673"/>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E2EAAF9-899C-4A2E-9FAE-5B36F08DE578}" type="datetimeFigureOut">
              <a:rPr lang="en-US"/>
              <a:pPr>
                <a:defRPr/>
              </a:pPr>
              <a:t>3/31/2024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D16A8AB-68C8-46AA-87DF-EB02CE9AFDFC}" type="slidenum">
              <a:rPr lang="en-US" altLang="en-US"/>
              <a:pPr/>
              <a:t>‹#›</a:t>
            </a:fld>
            <a:endParaRPr lang="en-US" altLang="en-US"/>
          </a:p>
        </p:txBody>
      </p:sp>
    </p:spTree>
    <p:extLst>
      <p:ext uri="{BB962C8B-B14F-4D97-AF65-F5344CB8AC3E}">
        <p14:creationId xmlns:p14="http://schemas.microsoft.com/office/powerpoint/2010/main" val="2593169383"/>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DE9C567-7E04-4A10-8E32-DEEBE4EB8D46}" type="datetimeFigureOut">
              <a:rPr lang="en-US"/>
              <a:pPr>
                <a:defRPr/>
              </a:pPr>
              <a:t>3/31/2024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BB77356-C200-4D2C-B7CD-4E483EEEAA2A}" type="slidenum">
              <a:rPr lang="en-US" altLang="en-US"/>
              <a:pPr/>
              <a:t>‹#›</a:t>
            </a:fld>
            <a:endParaRPr lang="en-US" altLang="en-US"/>
          </a:p>
        </p:txBody>
      </p:sp>
    </p:spTree>
    <p:extLst>
      <p:ext uri="{BB962C8B-B14F-4D97-AF65-F5344CB8AC3E}">
        <p14:creationId xmlns:p14="http://schemas.microsoft.com/office/powerpoint/2010/main" val="1738110194"/>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8339079F-2220-4814-8FF4-9E5A0904FD85}" type="datetimeFigureOut">
              <a:rPr lang="en-US"/>
              <a:pPr>
                <a:defRPr/>
              </a:pPr>
              <a:t>3/31/2024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D97E11E-2871-4877-A965-5A9DBB91681F}" type="slidenum">
              <a:rPr lang="en-US" altLang="en-US"/>
              <a:pPr/>
              <a:t>‹#›</a:t>
            </a:fld>
            <a:endParaRPr lang="en-US" altLang="en-US"/>
          </a:p>
        </p:txBody>
      </p:sp>
    </p:spTree>
    <p:extLst>
      <p:ext uri="{BB962C8B-B14F-4D97-AF65-F5344CB8AC3E}">
        <p14:creationId xmlns:p14="http://schemas.microsoft.com/office/powerpoint/2010/main" val="2804711197"/>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FD161DE-5574-489C-8265-06A0A2DAB56F}" type="datetimeFigureOut">
              <a:rPr lang="en-US"/>
              <a:pPr>
                <a:defRPr/>
              </a:pPr>
              <a:t>3/31/2024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6331A48-3A6E-407B-8E4F-AD444DEAFC71}" type="slidenum">
              <a:rPr lang="en-US" altLang="en-US"/>
              <a:pPr/>
              <a:t>‹#›</a:t>
            </a:fld>
            <a:endParaRPr lang="en-US" altLang="en-US"/>
          </a:p>
        </p:txBody>
      </p:sp>
    </p:spTree>
    <p:extLst>
      <p:ext uri="{BB962C8B-B14F-4D97-AF65-F5344CB8AC3E}">
        <p14:creationId xmlns:p14="http://schemas.microsoft.com/office/powerpoint/2010/main" val="3158219177"/>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3"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285686F-95B9-4686-8696-67B3C8CC0731}" type="datetimeFigureOut">
              <a:rPr lang="en-US"/>
              <a:pPr>
                <a:defRPr/>
              </a:pPr>
              <a:t>3/31/2024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2A6A5AD4-789B-48E1-95D6-1D703B2AF314}" type="slidenum">
              <a:rPr lang="en-US" altLang="en-US"/>
              <a:pPr/>
              <a:t>‹#›</a:t>
            </a:fld>
            <a:endParaRPr lang="en-US" altLang="en-US"/>
          </a:p>
        </p:txBody>
      </p:sp>
    </p:spTree>
    <p:extLst>
      <p:ext uri="{BB962C8B-B14F-4D97-AF65-F5344CB8AC3E}">
        <p14:creationId xmlns:p14="http://schemas.microsoft.com/office/powerpoint/2010/main" val="964717281"/>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264FFC1-6D12-4630-845F-0E68AEF0C04A}" type="datetimeFigureOut">
              <a:rPr lang="en-US"/>
              <a:pPr>
                <a:defRPr/>
              </a:pPr>
              <a:t>3/31/2024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1650D924-9523-4806-9474-46423B99A215}" type="slidenum">
              <a:rPr lang="en-US" altLang="en-US"/>
              <a:pPr/>
              <a:t>‹#›</a:t>
            </a:fld>
            <a:endParaRPr lang="en-US" altLang="en-US"/>
          </a:p>
        </p:txBody>
      </p:sp>
    </p:spTree>
    <p:extLst>
      <p:ext uri="{BB962C8B-B14F-4D97-AF65-F5344CB8AC3E}">
        <p14:creationId xmlns:p14="http://schemas.microsoft.com/office/powerpoint/2010/main" val="3127462806"/>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1EF97DA-C9D4-47CA-997B-80863CD5DA65}" type="datetimeFigureOut">
              <a:rPr lang="en-US"/>
              <a:pPr>
                <a:defRPr/>
              </a:pPr>
              <a:t>3/31/2024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417CAC7A-430D-427F-B43E-7D110BD0C356}" type="slidenum">
              <a:rPr lang="en-US" altLang="en-US"/>
              <a:pPr/>
              <a:t>‹#›</a:t>
            </a:fld>
            <a:endParaRPr lang="en-US" altLang="en-US"/>
          </a:p>
        </p:txBody>
      </p:sp>
    </p:spTree>
    <p:extLst>
      <p:ext uri="{BB962C8B-B14F-4D97-AF65-F5344CB8AC3E}">
        <p14:creationId xmlns:p14="http://schemas.microsoft.com/office/powerpoint/2010/main" val="1123786730"/>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8"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8"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B48F3CF-9ECC-47AA-8648-01161ED4DF5E}" type="datetimeFigureOut">
              <a:rPr lang="en-US"/>
              <a:pPr>
                <a:defRPr/>
              </a:pPr>
              <a:t>3/31/2024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E564342-4528-4AAC-91FC-BE3636A45A41}" type="slidenum">
              <a:rPr lang="en-US" altLang="en-US"/>
              <a:pPr/>
              <a:t>‹#›</a:t>
            </a:fld>
            <a:endParaRPr lang="en-US" altLang="en-US"/>
          </a:p>
        </p:txBody>
      </p:sp>
    </p:spTree>
    <p:extLst>
      <p:ext uri="{BB962C8B-B14F-4D97-AF65-F5344CB8AC3E}">
        <p14:creationId xmlns:p14="http://schemas.microsoft.com/office/powerpoint/2010/main" val="2148481664"/>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42"/>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D45A15F-906E-4B7F-A1DB-CB65C714AE8C}" type="datetimeFigureOut">
              <a:rPr lang="en-US"/>
              <a:pPr>
                <a:defRPr/>
              </a:pPr>
              <a:t>3/31/2024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08D3F37-752C-405A-948B-AA231EDA5CBE}" type="slidenum">
              <a:rPr lang="en-US" altLang="en-US"/>
              <a:pPr/>
              <a:t>‹#›</a:t>
            </a:fld>
            <a:endParaRPr lang="en-US" altLang="en-US"/>
          </a:p>
        </p:txBody>
      </p:sp>
    </p:spTree>
    <p:extLst>
      <p:ext uri="{BB962C8B-B14F-4D97-AF65-F5344CB8AC3E}">
        <p14:creationId xmlns:p14="http://schemas.microsoft.com/office/powerpoint/2010/main" val="3983418553"/>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EDEBBDE-DA6B-479E-9B8C-9FAD024644F9}" type="datetimeFigureOut">
              <a:rPr lang="en-US"/>
              <a:pPr>
                <a:defRPr/>
              </a:pPr>
              <a:t>3/31/2024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A2538DED-189D-40F6-8213-82B0911F031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fade/>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295400"/>
            <a:ext cx="9144000" cy="1143000"/>
          </a:xfrm>
        </p:spPr>
        <p:txBody>
          <a:bodyPr rtlCol="0">
            <a:noAutofit/>
          </a:bodyPr>
          <a:lstStyle/>
          <a:p>
            <a:pPr eaLnBrk="1" fontAlgn="auto" hangingPunct="1">
              <a:spcAft>
                <a:spcPts val="0"/>
              </a:spcAft>
              <a:defRPr/>
            </a:pPr>
            <a:r>
              <a:rPr lang="en-US" sz="5400" b="1" dirty="0">
                <a:solidFill>
                  <a:schemeClr val="bg2">
                    <a:lumMod val="90000"/>
                  </a:schemeClr>
                </a:solidFill>
                <a:latin typeface="Harrington" pitchFamily="82" charset="0"/>
              </a:rPr>
              <a:t>What Does Easter Prove?</a:t>
            </a:r>
            <a:br>
              <a:rPr lang="en-US" sz="5400" b="1" dirty="0">
                <a:solidFill>
                  <a:schemeClr val="bg2">
                    <a:lumMod val="90000"/>
                  </a:schemeClr>
                </a:solidFill>
                <a:latin typeface="Harrington" pitchFamily="82" charset="0"/>
              </a:rPr>
            </a:br>
            <a:r>
              <a:rPr lang="en-US" altLang="en-US" sz="3600" dirty="0">
                <a:solidFill>
                  <a:schemeClr val="bg1"/>
                </a:solidFill>
              </a:rPr>
              <a:t>Ephesians 1:19-20a</a:t>
            </a:r>
            <a:br>
              <a:rPr lang="en-US" altLang="en-US" sz="3600" dirty="0">
                <a:solidFill>
                  <a:schemeClr val="bg1"/>
                </a:solidFill>
              </a:rPr>
            </a:br>
            <a:endParaRPr lang="en-US" sz="3600" b="1" dirty="0">
              <a:solidFill>
                <a:schemeClr val="bg2">
                  <a:lumMod val="90000"/>
                </a:schemeClr>
              </a:solidFill>
              <a:latin typeface="Harrington" pitchFamily="82" charset="0"/>
            </a:endParaRPr>
          </a:p>
        </p:txBody>
      </p:sp>
      <p:sp>
        <p:nvSpPr>
          <p:cNvPr id="4099" name="Content Placeholder 2"/>
          <p:cNvSpPr>
            <a:spLocks noGrp="1"/>
          </p:cNvSpPr>
          <p:nvPr>
            <p:ph idx="1"/>
          </p:nvPr>
        </p:nvSpPr>
        <p:spPr>
          <a:xfrm>
            <a:off x="5257800" y="3810000"/>
            <a:ext cx="3733800" cy="2133600"/>
          </a:xfrm>
        </p:spPr>
        <p:txBody>
          <a:bodyPr/>
          <a:lstStyle/>
          <a:p>
            <a:pPr eaLnBrk="1" hangingPunct="1">
              <a:buFont typeface="Arial" panose="020B0604020202020204" pitchFamily="34" charset="0"/>
              <a:buNone/>
            </a:pPr>
            <a:r>
              <a:rPr lang="en-US" altLang="en-US" dirty="0">
                <a:solidFill>
                  <a:schemeClr val="bg1"/>
                </a:solidFill>
              </a:rPr>
              <a:t>   March 31, 2024</a:t>
            </a:r>
          </a:p>
          <a:p>
            <a:pPr eaLnBrk="1" hangingPunct="1">
              <a:buFont typeface="Arial" panose="020B0604020202020204" pitchFamily="34" charset="0"/>
              <a:buNone/>
            </a:pPr>
            <a:r>
              <a:rPr lang="en-US" altLang="en-US" dirty="0">
                <a:solidFill>
                  <a:schemeClr val="bg1"/>
                </a:solidFill>
              </a:rPr>
              <a:t>   Pastor Rolly</a:t>
            </a: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8991600" cy="2362200"/>
          </a:xfrm>
          <a:solidFill>
            <a:schemeClr val="tx1">
              <a:lumMod val="95000"/>
              <a:lumOff val="5000"/>
              <a:alpha val="62000"/>
            </a:schemeClr>
          </a:solidFill>
        </p:spPr>
        <p:txBody>
          <a:bodyPr rtlCol="0">
            <a:normAutofit fontScale="90000"/>
          </a:bodyPr>
          <a:lstStyle/>
          <a:p>
            <a:pPr algn="l" eaLnBrk="1" fontAlgn="auto" hangingPunct="1">
              <a:spcAft>
                <a:spcPts val="0"/>
              </a:spcAft>
              <a:defRPr/>
            </a:pPr>
            <a:r>
              <a:rPr lang="en-US" sz="5300" b="1" dirty="0">
                <a:solidFill>
                  <a:schemeClr val="bg1"/>
                </a:solidFill>
              </a:rPr>
              <a:t>1. God is in control.</a:t>
            </a:r>
            <a:br>
              <a:rPr lang="en-US" sz="5300" b="1" dirty="0">
                <a:solidFill>
                  <a:schemeClr val="bg1"/>
                </a:solidFill>
              </a:rPr>
            </a:br>
            <a:r>
              <a:rPr lang="en-US" sz="5300" b="1" dirty="0">
                <a:solidFill>
                  <a:schemeClr val="bg1"/>
                </a:solidFill>
              </a:rPr>
              <a:t>2. God keeps his promises. Always.</a:t>
            </a:r>
            <a:br>
              <a:rPr lang="en-US" sz="5300" b="1" dirty="0">
                <a:solidFill>
                  <a:schemeClr val="bg1"/>
                </a:solidFill>
              </a:rPr>
            </a:br>
            <a:r>
              <a:rPr lang="en-US" sz="5300" b="1" dirty="0">
                <a:solidFill>
                  <a:schemeClr val="bg1"/>
                </a:solidFill>
              </a:rPr>
              <a:t>3. God can do the impossible.</a:t>
            </a:r>
            <a:br>
              <a:rPr lang="en-US" sz="5300" b="1" dirty="0">
                <a:solidFill>
                  <a:schemeClr val="bg1"/>
                </a:solidFill>
              </a:rPr>
            </a:br>
            <a:endParaRPr lang="en-US" dirty="0">
              <a:solidFill>
                <a:schemeClr val="bg1"/>
              </a:solidFill>
            </a:endParaRPr>
          </a:p>
        </p:txBody>
      </p:sp>
      <p:sp>
        <p:nvSpPr>
          <p:cNvPr id="4" name="Content Placeholder 3"/>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3922472306"/>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458200" cy="1143000"/>
          </a:xfrm>
        </p:spPr>
        <p:txBody>
          <a:bodyPr/>
          <a:lstStyle/>
          <a:p>
            <a:pPr eaLnBrk="1" hangingPunct="1">
              <a:defRPr/>
            </a:pPr>
            <a:r>
              <a:rPr lang="en-US" b="1" dirty="0">
                <a:solidFill>
                  <a:schemeClr val="bg1"/>
                </a:solidFill>
                <a:effectLst>
                  <a:outerShdw blurRad="38100" dist="38100" dir="2700000" algn="tl">
                    <a:srgbClr val="000000">
                      <a:alpha val="43137"/>
                    </a:srgbClr>
                  </a:outerShdw>
                </a:effectLst>
              </a:rPr>
              <a:t>Ephesians 1:19-20a (NLT)</a:t>
            </a:r>
          </a:p>
        </p:txBody>
      </p:sp>
      <p:sp>
        <p:nvSpPr>
          <p:cNvPr id="3075" name="Content Placeholder 2"/>
          <p:cNvSpPr>
            <a:spLocks noGrp="1"/>
          </p:cNvSpPr>
          <p:nvPr>
            <p:ph idx="1"/>
          </p:nvPr>
        </p:nvSpPr>
        <p:spPr>
          <a:xfrm>
            <a:off x="457200" y="1219200"/>
            <a:ext cx="8305800" cy="5486400"/>
          </a:xfrm>
        </p:spPr>
        <p:txBody>
          <a:bodyPr/>
          <a:lstStyle/>
          <a:p>
            <a:pPr indent="7938" eaLnBrk="1" hangingPunct="1">
              <a:buFont typeface="Arial" charset="0"/>
              <a:buNone/>
              <a:defRPr/>
            </a:pPr>
            <a:r>
              <a:rPr lang="en-US" sz="4400" dirty="0">
                <a:solidFill>
                  <a:schemeClr val="bg1"/>
                </a:solidFill>
                <a:latin typeface="AR BERKLEY" pitchFamily="2" charset="0"/>
              </a:rPr>
              <a:t>	</a:t>
            </a:r>
            <a:r>
              <a:rPr lang="en-US" sz="5400" dirty="0">
                <a:solidFill>
                  <a:schemeClr val="bg1"/>
                </a:solidFill>
                <a:effectLst>
                  <a:outerShdw blurRad="38100" dist="38100" dir="2700000" algn="tl">
                    <a:srgbClr val="000000">
                      <a:alpha val="43137"/>
                    </a:srgbClr>
                  </a:outerShdw>
                </a:effectLst>
                <a:latin typeface="AR BERKLEY" pitchFamily="2" charset="0"/>
              </a:rPr>
              <a:t>“I also pray that you will understand the incredible greatness of God’s power</a:t>
            </a:r>
            <a:r>
              <a:rPr lang="en-US" sz="5400" dirty="0">
                <a:solidFill>
                  <a:srgbClr val="FFFF00"/>
                </a:solidFill>
                <a:effectLst>
                  <a:outerShdw blurRad="38100" dist="38100" dir="2700000" algn="tl">
                    <a:srgbClr val="000000">
                      <a:alpha val="43137"/>
                    </a:srgbClr>
                  </a:outerShdw>
                </a:effectLst>
                <a:latin typeface="AR BERKLEY" pitchFamily="2" charset="0"/>
              </a:rPr>
              <a:t> </a:t>
            </a:r>
            <a:r>
              <a:rPr lang="en-US" sz="5400" dirty="0">
                <a:solidFill>
                  <a:schemeClr val="bg1"/>
                </a:solidFill>
                <a:effectLst>
                  <a:outerShdw blurRad="38100" dist="38100" dir="2700000" algn="tl">
                    <a:srgbClr val="000000">
                      <a:alpha val="43137"/>
                    </a:srgbClr>
                  </a:outerShdw>
                </a:effectLst>
                <a:latin typeface="AR BERKLEY" pitchFamily="2" charset="0"/>
              </a:rPr>
              <a:t>for us who believe him. </a:t>
            </a:r>
            <a:r>
              <a:rPr lang="en-US" sz="5400" dirty="0">
                <a:solidFill>
                  <a:srgbClr val="FFFF00"/>
                </a:solidFill>
                <a:effectLst>
                  <a:outerShdw blurRad="38100" dist="38100" dir="2700000" algn="tl">
                    <a:srgbClr val="000000">
                      <a:alpha val="43137"/>
                    </a:srgbClr>
                  </a:outerShdw>
                </a:effectLst>
                <a:latin typeface="AR BERKLEY" pitchFamily="2" charset="0"/>
              </a:rPr>
              <a:t>This is the same mighty power that raised Christ from the dead</a:t>
            </a:r>
            <a:r>
              <a:rPr lang="en-US" sz="5400" dirty="0">
                <a:solidFill>
                  <a:schemeClr val="bg1"/>
                </a:solidFill>
                <a:effectLst>
                  <a:outerShdw blurRad="38100" dist="38100" dir="2700000" algn="tl">
                    <a:srgbClr val="000000">
                      <a:alpha val="43137"/>
                    </a:srgbClr>
                  </a:outerShdw>
                </a:effectLst>
                <a:latin typeface="AR BERKLEY" pitchFamily="2" charset="0"/>
              </a:rPr>
              <a:t>.” </a:t>
            </a:r>
            <a:endParaRPr lang="en-US" dirty="0">
              <a:solidFill>
                <a:schemeClr val="bg1"/>
              </a:solidFill>
            </a:endParaRPr>
          </a:p>
        </p:txBody>
      </p:sp>
    </p:spTree>
    <p:extLst>
      <p:ext uri="{BB962C8B-B14F-4D97-AF65-F5344CB8AC3E}">
        <p14:creationId xmlns:p14="http://schemas.microsoft.com/office/powerpoint/2010/main" val="4167258344"/>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458200" cy="1143000"/>
          </a:xfrm>
        </p:spPr>
        <p:txBody>
          <a:bodyPr/>
          <a:lstStyle/>
          <a:p>
            <a:pPr eaLnBrk="1" hangingPunct="1">
              <a:defRPr/>
            </a:pPr>
            <a:r>
              <a:rPr lang="en-US" b="1" dirty="0">
                <a:solidFill>
                  <a:schemeClr val="bg1"/>
                </a:solidFill>
                <a:effectLst>
                  <a:outerShdw blurRad="38100" dist="38100" dir="2700000" algn="tl">
                    <a:srgbClr val="000000">
                      <a:alpha val="43137"/>
                    </a:srgbClr>
                  </a:outerShdw>
                </a:effectLst>
              </a:rPr>
              <a:t>Luke 1:37 (ESV)</a:t>
            </a:r>
          </a:p>
        </p:txBody>
      </p:sp>
      <p:sp>
        <p:nvSpPr>
          <p:cNvPr id="3075" name="Content Placeholder 2"/>
          <p:cNvSpPr>
            <a:spLocks noGrp="1"/>
          </p:cNvSpPr>
          <p:nvPr>
            <p:ph idx="1"/>
          </p:nvPr>
        </p:nvSpPr>
        <p:spPr>
          <a:xfrm>
            <a:off x="457200" y="1219200"/>
            <a:ext cx="8305800" cy="5486400"/>
          </a:xfrm>
        </p:spPr>
        <p:txBody>
          <a:bodyPr/>
          <a:lstStyle/>
          <a:p>
            <a:pPr indent="7938" eaLnBrk="1" hangingPunct="1">
              <a:buFont typeface="Arial" charset="0"/>
              <a:buNone/>
              <a:defRPr/>
            </a:pPr>
            <a:r>
              <a:rPr lang="en-US" sz="4400" dirty="0">
                <a:solidFill>
                  <a:schemeClr val="bg1"/>
                </a:solidFill>
                <a:latin typeface="AR BERKLEY" pitchFamily="2" charset="0"/>
              </a:rPr>
              <a:t>	</a:t>
            </a:r>
            <a:r>
              <a:rPr lang="en-US" sz="5400" dirty="0">
                <a:solidFill>
                  <a:schemeClr val="bg1"/>
                </a:solidFill>
                <a:effectLst>
                  <a:outerShdw blurRad="38100" dist="38100" dir="2700000" algn="tl">
                    <a:srgbClr val="000000">
                      <a:alpha val="43137"/>
                    </a:srgbClr>
                  </a:outerShdw>
                </a:effectLst>
                <a:latin typeface="AR BERKLEY" pitchFamily="2" charset="0"/>
              </a:rPr>
              <a:t>“For nothing will be impossible with God.” </a:t>
            </a:r>
            <a:endParaRPr lang="en-US" dirty="0">
              <a:solidFill>
                <a:schemeClr val="bg1"/>
              </a:solidFill>
            </a:endParaRPr>
          </a:p>
        </p:txBody>
      </p:sp>
    </p:spTree>
    <p:extLst>
      <p:ext uri="{BB962C8B-B14F-4D97-AF65-F5344CB8AC3E}">
        <p14:creationId xmlns:p14="http://schemas.microsoft.com/office/powerpoint/2010/main" val="1851601931"/>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458200" cy="1143000"/>
          </a:xfrm>
        </p:spPr>
        <p:txBody>
          <a:bodyPr/>
          <a:lstStyle/>
          <a:p>
            <a:pPr eaLnBrk="1" hangingPunct="1">
              <a:defRPr/>
            </a:pPr>
            <a:r>
              <a:rPr lang="en-US" b="1" dirty="0">
                <a:solidFill>
                  <a:schemeClr val="bg1"/>
                </a:solidFill>
                <a:effectLst>
                  <a:outerShdw blurRad="38100" dist="38100" dir="2700000" algn="tl">
                    <a:srgbClr val="000000">
                      <a:alpha val="43137"/>
                    </a:srgbClr>
                  </a:outerShdw>
                </a:effectLst>
              </a:rPr>
              <a:t>1 Peter 1:4-5 (NIV)</a:t>
            </a:r>
          </a:p>
        </p:txBody>
      </p:sp>
      <p:sp>
        <p:nvSpPr>
          <p:cNvPr id="3075" name="Content Placeholder 2"/>
          <p:cNvSpPr>
            <a:spLocks noGrp="1"/>
          </p:cNvSpPr>
          <p:nvPr>
            <p:ph idx="1"/>
          </p:nvPr>
        </p:nvSpPr>
        <p:spPr>
          <a:xfrm>
            <a:off x="457200" y="1219200"/>
            <a:ext cx="8305800" cy="5486400"/>
          </a:xfrm>
        </p:spPr>
        <p:txBody>
          <a:bodyPr/>
          <a:lstStyle/>
          <a:p>
            <a:pPr indent="7938" eaLnBrk="1" hangingPunct="1">
              <a:buFont typeface="Arial" charset="0"/>
              <a:buNone/>
              <a:defRPr/>
            </a:pPr>
            <a:r>
              <a:rPr lang="en-US" sz="4400" dirty="0">
                <a:solidFill>
                  <a:schemeClr val="bg1"/>
                </a:solidFill>
                <a:latin typeface="AR BERKLEY" pitchFamily="2" charset="0"/>
              </a:rPr>
              <a:t>	</a:t>
            </a:r>
            <a:r>
              <a:rPr lang="en-US" sz="5200" dirty="0">
                <a:solidFill>
                  <a:schemeClr val="bg1"/>
                </a:solidFill>
                <a:effectLst>
                  <a:outerShdw blurRad="38100" dist="38100" dir="2700000" algn="tl">
                    <a:srgbClr val="000000">
                      <a:alpha val="43137"/>
                    </a:srgbClr>
                  </a:outerShdw>
                </a:effectLst>
                <a:latin typeface="AR BERKLEY" pitchFamily="2" charset="0"/>
              </a:rPr>
              <a:t>“God has reserved for his children the priceless gift of eternal life that is kept in heaven for you...And God, in his mighty power, will make sure that you get there safely to receive it because you’re trusting him.” </a:t>
            </a:r>
            <a:endParaRPr lang="en-US" sz="5200" dirty="0">
              <a:solidFill>
                <a:schemeClr val="bg1"/>
              </a:solidFill>
            </a:endParaRPr>
          </a:p>
        </p:txBody>
      </p:sp>
    </p:spTree>
    <p:extLst>
      <p:ext uri="{BB962C8B-B14F-4D97-AF65-F5344CB8AC3E}">
        <p14:creationId xmlns:p14="http://schemas.microsoft.com/office/powerpoint/2010/main" val="1825632987"/>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458200" cy="1143000"/>
          </a:xfrm>
        </p:spPr>
        <p:txBody>
          <a:bodyPr/>
          <a:lstStyle/>
          <a:p>
            <a:pPr eaLnBrk="1" hangingPunct="1">
              <a:defRPr/>
            </a:pPr>
            <a:r>
              <a:rPr lang="en-US" b="1" dirty="0">
                <a:solidFill>
                  <a:schemeClr val="bg1"/>
                </a:solidFill>
                <a:effectLst>
                  <a:outerShdw blurRad="38100" dist="38100" dir="2700000" algn="tl">
                    <a:srgbClr val="000000">
                      <a:alpha val="43137"/>
                    </a:srgbClr>
                  </a:outerShdw>
                </a:effectLst>
              </a:rPr>
              <a:t>John 1:12 (NIV)</a:t>
            </a:r>
          </a:p>
        </p:txBody>
      </p:sp>
      <p:sp>
        <p:nvSpPr>
          <p:cNvPr id="3075" name="Content Placeholder 2"/>
          <p:cNvSpPr>
            <a:spLocks noGrp="1"/>
          </p:cNvSpPr>
          <p:nvPr>
            <p:ph idx="1"/>
          </p:nvPr>
        </p:nvSpPr>
        <p:spPr>
          <a:xfrm>
            <a:off x="457200" y="1219200"/>
            <a:ext cx="8305800" cy="5486400"/>
          </a:xfrm>
        </p:spPr>
        <p:txBody>
          <a:bodyPr/>
          <a:lstStyle/>
          <a:p>
            <a:pPr indent="7938" eaLnBrk="1" hangingPunct="1">
              <a:buFont typeface="Arial" charset="0"/>
              <a:buNone/>
              <a:defRPr/>
            </a:pPr>
            <a:r>
              <a:rPr lang="en-US" sz="4400" dirty="0">
                <a:solidFill>
                  <a:schemeClr val="bg1"/>
                </a:solidFill>
                <a:latin typeface="AR BERKLEY" pitchFamily="2" charset="0"/>
              </a:rPr>
              <a:t>	</a:t>
            </a:r>
            <a:r>
              <a:rPr lang="en-US" sz="5200" dirty="0">
                <a:solidFill>
                  <a:schemeClr val="bg1"/>
                </a:solidFill>
                <a:effectLst>
                  <a:outerShdw blurRad="38100" dist="38100" dir="2700000" algn="tl">
                    <a:srgbClr val="000000">
                      <a:alpha val="43137"/>
                    </a:srgbClr>
                  </a:outerShdw>
                </a:effectLst>
                <a:latin typeface="AR BERKLEY" pitchFamily="2" charset="0"/>
              </a:rPr>
              <a:t>“Yet to all who did receive him, to those who believed in his name, he gave the right to become children of God—children born not of natural descent, nor of human decision or a husband’s will, but born of God.” </a:t>
            </a:r>
            <a:endParaRPr lang="en-US" sz="5200" dirty="0">
              <a:solidFill>
                <a:schemeClr val="bg1"/>
              </a:solidFill>
            </a:endParaRPr>
          </a:p>
        </p:txBody>
      </p:sp>
    </p:spTree>
    <p:extLst>
      <p:ext uri="{BB962C8B-B14F-4D97-AF65-F5344CB8AC3E}">
        <p14:creationId xmlns:p14="http://schemas.microsoft.com/office/powerpoint/2010/main" val="710126182"/>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458200" cy="1143000"/>
          </a:xfrm>
        </p:spPr>
        <p:txBody>
          <a:bodyPr/>
          <a:lstStyle/>
          <a:p>
            <a:pPr eaLnBrk="1" hangingPunct="1">
              <a:defRPr/>
            </a:pPr>
            <a:r>
              <a:rPr lang="en-US" b="1">
                <a:solidFill>
                  <a:schemeClr val="bg1"/>
                </a:solidFill>
                <a:effectLst>
                  <a:outerShdw blurRad="38100" dist="38100" dir="2700000" algn="tl">
                    <a:srgbClr val="000000">
                      <a:alpha val="43137"/>
                    </a:srgbClr>
                  </a:outerShdw>
                </a:effectLst>
              </a:rPr>
              <a:t>Matthew 11:28 (</a:t>
            </a:r>
            <a:r>
              <a:rPr lang="en-US" b="1" dirty="0">
                <a:solidFill>
                  <a:schemeClr val="bg1"/>
                </a:solidFill>
                <a:effectLst>
                  <a:outerShdw blurRad="38100" dist="38100" dir="2700000" algn="tl">
                    <a:srgbClr val="000000">
                      <a:alpha val="43137"/>
                    </a:srgbClr>
                  </a:outerShdw>
                </a:effectLst>
              </a:rPr>
              <a:t>NIV)</a:t>
            </a:r>
          </a:p>
        </p:txBody>
      </p:sp>
      <p:sp>
        <p:nvSpPr>
          <p:cNvPr id="3075" name="Content Placeholder 2"/>
          <p:cNvSpPr>
            <a:spLocks noGrp="1"/>
          </p:cNvSpPr>
          <p:nvPr>
            <p:ph idx="1"/>
          </p:nvPr>
        </p:nvSpPr>
        <p:spPr>
          <a:xfrm>
            <a:off x="457200" y="1219200"/>
            <a:ext cx="8305800" cy="5486400"/>
          </a:xfrm>
        </p:spPr>
        <p:txBody>
          <a:bodyPr/>
          <a:lstStyle/>
          <a:p>
            <a:pPr indent="7938" eaLnBrk="1" hangingPunct="1">
              <a:buFont typeface="Arial" charset="0"/>
              <a:buNone/>
              <a:defRPr/>
            </a:pPr>
            <a:r>
              <a:rPr lang="en-US" sz="4400" dirty="0">
                <a:solidFill>
                  <a:schemeClr val="bg1"/>
                </a:solidFill>
                <a:latin typeface="AR BERKLEY" pitchFamily="2" charset="0"/>
              </a:rPr>
              <a:t>	</a:t>
            </a:r>
            <a:r>
              <a:rPr lang="en-US" sz="5400" dirty="0">
                <a:solidFill>
                  <a:schemeClr val="bg1"/>
                </a:solidFill>
                <a:effectLst>
                  <a:outerShdw blurRad="38100" dist="38100" dir="2700000" algn="tl">
                    <a:srgbClr val="000000">
                      <a:alpha val="43137"/>
                    </a:srgbClr>
                  </a:outerShdw>
                </a:effectLst>
                <a:latin typeface="AR BERKLEY" pitchFamily="2" charset="0"/>
              </a:rPr>
              <a:t>“Come to me, all you who are weary and burdened, and I will give you rest.” </a:t>
            </a:r>
            <a:endParaRPr lang="en-US" sz="5200" dirty="0">
              <a:solidFill>
                <a:schemeClr val="bg1"/>
              </a:solidFill>
            </a:endParaRPr>
          </a:p>
        </p:txBody>
      </p:sp>
    </p:spTree>
    <p:extLst>
      <p:ext uri="{BB962C8B-B14F-4D97-AF65-F5344CB8AC3E}">
        <p14:creationId xmlns:p14="http://schemas.microsoft.com/office/powerpoint/2010/main" val="4287575020"/>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458200" cy="1143000"/>
          </a:xfrm>
        </p:spPr>
        <p:txBody>
          <a:bodyPr/>
          <a:lstStyle/>
          <a:p>
            <a:pPr eaLnBrk="1" hangingPunct="1">
              <a:defRPr/>
            </a:pPr>
            <a:r>
              <a:rPr lang="en-US" b="1" dirty="0">
                <a:solidFill>
                  <a:schemeClr val="bg1"/>
                </a:solidFill>
                <a:effectLst>
                  <a:outerShdw blurRad="38100" dist="38100" dir="2700000" algn="tl">
                    <a:srgbClr val="000000">
                      <a:alpha val="43137"/>
                    </a:srgbClr>
                  </a:outerShdw>
                </a:effectLst>
              </a:rPr>
              <a:t>Ephesians 1:19-20a (NLT)</a:t>
            </a:r>
          </a:p>
        </p:txBody>
      </p:sp>
      <p:sp>
        <p:nvSpPr>
          <p:cNvPr id="3075" name="Content Placeholder 2"/>
          <p:cNvSpPr>
            <a:spLocks noGrp="1"/>
          </p:cNvSpPr>
          <p:nvPr>
            <p:ph idx="1"/>
          </p:nvPr>
        </p:nvSpPr>
        <p:spPr>
          <a:xfrm>
            <a:off x="457200" y="1219200"/>
            <a:ext cx="8305800" cy="5486400"/>
          </a:xfrm>
        </p:spPr>
        <p:txBody>
          <a:bodyPr/>
          <a:lstStyle/>
          <a:p>
            <a:pPr indent="7938" eaLnBrk="1" hangingPunct="1">
              <a:buFont typeface="Arial" charset="0"/>
              <a:buNone/>
              <a:defRPr/>
            </a:pPr>
            <a:r>
              <a:rPr lang="en-US" sz="4400" dirty="0">
                <a:solidFill>
                  <a:schemeClr val="bg1"/>
                </a:solidFill>
                <a:latin typeface="AR BERKLEY" pitchFamily="2" charset="0"/>
              </a:rPr>
              <a:t>	</a:t>
            </a:r>
            <a:r>
              <a:rPr lang="en-US" sz="5400" dirty="0">
                <a:solidFill>
                  <a:schemeClr val="bg1"/>
                </a:solidFill>
                <a:effectLst>
                  <a:outerShdw blurRad="38100" dist="38100" dir="2700000" algn="tl">
                    <a:srgbClr val="000000">
                      <a:alpha val="43137"/>
                    </a:srgbClr>
                  </a:outerShdw>
                </a:effectLst>
                <a:latin typeface="AR BERKLEY" pitchFamily="2" charset="0"/>
              </a:rPr>
              <a:t>“I also pray that you will understand the incredible greatness of God’s power for us who believe him. This is the same mighty power that raised Christ from the dead.” </a:t>
            </a:r>
            <a:endParaRPr lang="en-US" dirty="0">
              <a:solidFill>
                <a:schemeClr val="bg1"/>
              </a:solidFill>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1295400"/>
          </a:xfrm>
          <a:solidFill>
            <a:schemeClr val="tx1">
              <a:lumMod val="95000"/>
              <a:lumOff val="5000"/>
              <a:alpha val="62000"/>
            </a:schemeClr>
          </a:solidFill>
        </p:spPr>
        <p:txBody>
          <a:bodyPr rtlCol="0">
            <a:normAutofit/>
          </a:bodyPr>
          <a:lstStyle/>
          <a:p>
            <a:pPr algn="l" eaLnBrk="1" fontAlgn="auto" hangingPunct="1">
              <a:spcAft>
                <a:spcPts val="0"/>
              </a:spcAft>
              <a:defRPr/>
            </a:pPr>
            <a:r>
              <a:rPr lang="en-US" sz="5300" b="1" dirty="0">
                <a:solidFill>
                  <a:schemeClr val="bg1"/>
                </a:solidFill>
              </a:rPr>
              <a:t>1.  God is in control.</a:t>
            </a:r>
            <a:endParaRPr lang="en-US" dirty="0">
              <a:solidFill>
                <a:schemeClr val="bg1"/>
              </a:solidFill>
            </a:endParaRPr>
          </a:p>
        </p:txBody>
      </p:sp>
      <p:sp>
        <p:nvSpPr>
          <p:cNvPr id="4" name="Content Placeholder 3"/>
          <p:cNvSpPr>
            <a:spLocks noGrp="1"/>
          </p:cNvSpPr>
          <p:nvPr>
            <p:ph idx="1"/>
          </p:nvPr>
        </p:nvSpPr>
        <p:spPr/>
        <p:txBody>
          <a:bodyPr/>
          <a:lstStyle/>
          <a:p>
            <a:endParaRPr lang="en-US" dirty="0"/>
          </a:p>
        </p:txBody>
      </p:sp>
    </p:spTree>
    <p:extLst>
      <p:ext uri="{BB962C8B-B14F-4D97-AF65-F5344CB8AC3E}">
        <p14:creationId xmlns:p14="http://schemas.microsoft.com/office/powerpoint/2010/main" val="3918942943"/>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458200" cy="1143000"/>
          </a:xfrm>
        </p:spPr>
        <p:txBody>
          <a:bodyPr/>
          <a:lstStyle/>
          <a:p>
            <a:pPr eaLnBrk="1" hangingPunct="1">
              <a:defRPr/>
            </a:pPr>
            <a:r>
              <a:rPr lang="en-US" b="1" dirty="0">
                <a:solidFill>
                  <a:schemeClr val="bg1"/>
                </a:solidFill>
                <a:effectLst>
                  <a:outerShdw blurRad="38100" dist="38100" dir="2700000" algn="tl">
                    <a:srgbClr val="000000">
                      <a:alpha val="43137"/>
                    </a:srgbClr>
                  </a:outerShdw>
                </a:effectLst>
              </a:rPr>
              <a:t>Ephesians 1:19-20a (NLT)</a:t>
            </a:r>
          </a:p>
        </p:txBody>
      </p:sp>
      <p:sp>
        <p:nvSpPr>
          <p:cNvPr id="3075" name="Content Placeholder 2"/>
          <p:cNvSpPr>
            <a:spLocks noGrp="1"/>
          </p:cNvSpPr>
          <p:nvPr>
            <p:ph idx="1"/>
          </p:nvPr>
        </p:nvSpPr>
        <p:spPr>
          <a:xfrm>
            <a:off x="457200" y="1219200"/>
            <a:ext cx="8305800" cy="5486400"/>
          </a:xfrm>
        </p:spPr>
        <p:txBody>
          <a:bodyPr/>
          <a:lstStyle/>
          <a:p>
            <a:pPr indent="7938" eaLnBrk="1" hangingPunct="1">
              <a:buFont typeface="Arial" charset="0"/>
              <a:buNone/>
              <a:defRPr/>
            </a:pPr>
            <a:r>
              <a:rPr lang="en-US" sz="4400" dirty="0">
                <a:solidFill>
                  <a:schemeClr val="bg1"/>
                </a:solidFill>
                <a:latin typeface="AR BERKLEY" pitchFamily="2" charset="0"/>
              </a:rPr>
              <a:t>	</a:t>
            </a:r>
            <a:r>
              <a:rPr lang="en-US" sz="5400" dirty="0">
                <a:solidFill>
                  <a:schemeClr val="bg1"/>
                </a:solidFill>
                <a:effectLst>
                  <a:outerShdw blurRad="38100" dist="38100" dir="2700000" algn="tl">
                    <a:srgbClr val="000000">
                      <a:alpha val="43137"/>
                    </a:srgbClr>
                  </a:outerShdw>
                </a:effectLst>
                <a:latin typeface="AR BERKLEY" pitchFamily="2" charset="0"/>
              </a:rPr>
              <a:t>“I also pray that you will understand the </a:t>
            </a:r>
            <a:r>
              <a:rPr lang="en-US" sz="5400" dirty="0">
                <a:solidFill>
                  <a:srgbClr val="FFFF00"/>
                </a:solidFill>
                <a:effectLst>
                  <a:outerShdw blurRad="38100" dist="38100" dir="2700000" algn="tl">
                    <a:srgbClr val="000000">
                      <a:alpha val="43137"/>
                    </a:srgbClr>
                  </a:outerShdw>
                </a:effectLst>
                <a:latin typeface="AR BERKLEY" pitchFamily="2" charset="0"/>
              </a:rPr>
              <a:t>incredible greatness of God’s power </a:t>
            </a:r>
            <a:r>
              <a:rPr lang="en-US" sz="5400" dirty="0">
                <a:solidFill>
                  <a:schemeClr val="bg1"/>
                </a:solidFill>
                <a:effectLst>
                  <a:outerShdw blurRad="38100" dist="38100" dir="2700000" algn="tl">
                    <a:srgbClr val="000000">
                      <a:alpha val="43137"/>
                    </a:srgbClr>
                  </a:outerShdw>
                </a:effectLst>
                <a:latin typeface="AR BERKLEY" pitchFamily="2" charset="0"/>
              </a:rPr>
              <a:t>for us who believe him. This is the same mighty power that raised Christ from the dead.” </a:t>
            </a:r>
            <a:endParaRPr lang="en-US" dirty="0">
              <a:solidFill>
                <a:schemeClr val="bg1"/>
              </a:solidFill>
            </a:endParaRPr>
          </a:p>
        </p:txBody>
      </p:sp>
    </p:spTree>
    <p:extLst>
      <p:ext uri="{BB962C8B-B14F-4D97-AF65-F5344CB8AC3E}">
        <p14:creationId xmlns:p14="http://schemas.microsoft.com/office/powerpoint/2010/main" val="3085679223"/>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458200" cy="1143000"/>
          </a:xfrm>
        </p:spPr>
        <p:txBody>
          <a:bodyPr/>
          <a:lstStyle/>
          <a:p>
            <a:pPr eaLnBrk="1" hangingPunct="1">
              <a:defRPr/>
            </a:pPr>
            <a:r>
              <a:rPr lang="en-US" b="1" dirty="0">
                <a:solidFill>
                  <a:schemeClr val="bg1"/>
                </a:solidFill>
                <a:effectLst>
                  <a:outerShdw blurRad="38100" dist="38100" dir="2700000" algn="tl">
                    <a:srgbClr val="000000">
                      <a:alpha val="43137"/>
                    </a:srgbClr>
                  </a:outerShdw>
                </a:effectLst>
              </a:rPr>
              <a:t>Proverbs 19:21 (NIV)</a:t>
            </a:r>
          </a:p>
        </p:txBody>
      </p:sp>
      <p:sp>
        <p:nvSpPr>
          <p:cNvPr id="3075" name="Content Placeholder 2"/>
          <p:cNvSpPr>
            <a:spLocks noGrp="1"/>
          </p:cNvSpPr>
          <p:nvPr>
            <p:ph idx="1"/>
          </p:nvPr>
        </p:nvSpPr>
        <p:spPr>
          <a:xfrm>
            <a:off x="457200" y="1219200"/>
            <a:ext cx="8305800" cy="5486400"/>
          </a:xfrm>
        </p:spPr>
        <p:txBody>
          <a:bodyPr/>
          <a:lstStyle/>
          <a:p>
            <a:pPr indent="7938" eaLnBrk="1" hangingPunct="1">
              <a:buFont typeface="Arial" charset="0"/>
              <a:buNone/>
              <a:defRPr/>
            </a:pPr>
            <a:r>
              <a:rPr lang="en-US" sz="4400" dirty="0">
                <a:solidFill>
                  <a:schemeClr val="bg1"/>
                </a:solidFill>
                <a:latin typeface="AR BERKLEY" pitchFamily="2" charset="0"/>
              </a:rPr>
              <a:t>	</a:t>
            </a:r>
            <a:r>
              <a:rPr lang="en-US" sz="5400" dirty="0">
                <a:solidFill>
                  <a:schemeClr val="bg1"/>
                </a:solidFill>
                <a:effectLst>
                  <a:outerShdw blurRad="38100" dist="38100" dir="2700000" algn="tl">
                    <a:srgbClr val="000000">
                      <a:alpha val="43137"/>
                    </a:srgbClr>
                  </a:outerShdw>
                </a:effectLst>
                <a:latin typeface="AR BERKLEY" pitchFamily="2" charset="0"/>
              </a:rPr>
              <a:t>“Many are the plans in a man’s heart, but it is the Lord’s purpose that prevails.” </a:t>
            </a:r>
            <a:endParaRPr lang="en-US" dirty="0">
              <a:solidFill>
                <a:schemeClr val="bg1"/>
              </a:solidFill>
            </a:endParaRPr>
          </a:p>
        </p:txBody>
      </p:sp>
    </p:spTree>
    <p:extLst>
      <p:ext uri="{BB962C8B-B14F-4D97-AF65-F5344CB8AC3E}">
        <p14:creationId xmlns:p14="http://schemas.microsoft.com/office/powerpoint/2010/main" val="3510066139"/>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458200" cy="1143000"/>
          </a:xfrm>
        </p:spPr>
        <p:txBody>
          <a:bodyPr/>
          <a:lstStyle/>
          <a:p>
            <a:pPr eaLnBrk="1" hangingPunct="1">
              <a:defRPr/>
            </a:pPr>
            <a:r>
              <a:rPr lang="en-US" b="1" dirty="0">
                <a:solidFill>
                  <a:schemeClr val="bg1"/>
                </a:solidFill>
                <a:effectLst>
                  <a:outerShdw blurRad="38100" dist="38100" dir="2700000" algn="tl">
                    <a:srgbClr val="000000">
                      <a:alpha val="43137"/>
                    </a:srgbClr>
                  </a:outerShdw>
                </a:effectLst>
              </a:rPr>
              <a:t>Isaiah 41:10 (NIV)</a:t>
            </a:r>
          </a:p>
        </p:txBody>
      </p:sp>
      <p:sp>
        <p:nvSpPr>
          <p:cNvPr id="3075" name="Content Placeholder 2"/>
          <p:cNvSpPr>
            <a:spLocks noGrp="1"/>
          </p:cNvSpPr>
          <p:nvPr>
            <p:ph idx="1"/>
          </p:nvPr>
        </p:nvSpPr>
        <p:spPr>
          <a:xfrm>
            <a:off x="457200" y="1219200"/>
            <a:ext cx="8305800" cy="5486400"/>
          </a:xfrm>
        </p:spPr>
        <p:txBody>
          <a:bodyPr/>
          <a:lstStyle/>
          <a:p>
            <a:pPr indent="7938" eaLnBrk="1" hangingPunct="1">
              <a:buFont typeface="Arial" charset="0"/>
              <a:buNone/>
              <a:defRPr/>
            </a:pPr>
            <a:r>
              <a:rPr lang="en-US" sz="4400" dirty="0">
                <a:solidFill>
                  <a:schemeClr val="bg1"/>
                </a:solidFill>
                <a:latin typeface="AR BERKLEY" pitchFamily="2" charset="0"/>
              </a:rPr>
              <a:t>	</a:t>
            </a:r>
            <a:r>
              <a:rPr lang="en-US" sz="5400" dirty="0">
                <a:solidFill>
                  <a:schemeClr val="bg1"/>
                </a:solidFill>
                <a:effectLst>
                  <a:outerShdw blurRad="38100" dist="38100" dir="2700000" algn="tl">
                    <a:srgbClr val="000000">
                      <a:alpha val="43137"/>
                    </a:srgbClr>
                  </a:outerShdw>
                </a:effectLst>
                <a:latin typeface="AR BERKLEY" pitchFamily="2" charset="0"/>
              </a:rPr>
              <a:t>“So do not fear, for I am with you; do not be dismayed, for I am your God. I will strengthen you and help you; I will uphold you with my righteous right hand..” </a:t>
            </a:r>
            <a:endParaRPr lang="en-US" dirty="0">
              <a:solidFill>
                <a:schemeClr val="bg1"/>
              </a:solidFill>
            </a:endParaRPr>
          </a:p>
        </p:txBody>
      </p:sp>
    </p:spTree>
    <p:extLst>
      <p:ext uri="{BB962C8B-B14F-4D97-AF65-F5344CB8AC3E}">
        <p14:creationId xmlns:p14="http://schemas.microsoft.com/office/powerpoint/2010/main" val="593719741"/>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8991600" cy="2362200"/>
          </a:xfrm>
          <a:solidFill>
            <a:schemeClr val="tx1">
              <a:lumMod val="95000"/>
              <a:lumOff val="5000"/>
              <a:alpha val="62000"/>
            </a:schemeClr>
          </a:solidFill>
        </p:spPr>
        <p:txBody>
          <a:bodyPr rtlCol="0">
            <a:normAutofit fontScale="90000"/>
          </a:bodyPr>
          <a:lstStyle/>
          <a:p>
            <a:pPr algn="l" eaLnBrk="1" fontAlgn="auto" hangingPunct="1">
              <a:spcAft>
                <a:spcPts val="0"/>
              </a:spcAft>
              <a:defRPr/>
            </a:pPr>
            <a:r>
              <a:rPr lang="en-US" sz="5300" b="1" dirty="0">
                <a:solidFill>
                  <a:schemeClr val="bg1"/>
                </a:solidFill>
              </a:rPr>
              <a:t>1. God is in control.</a:t>
            </a:r>
            <a:br>
              <a:rPr lang="en-US" sz="5300" b="1" dirty="0">
                <a:solidFill>
                  <a:schemeClr val="bg1"/>
                </a:solidFill>
              </a:rPr>
            </a:br>
            <a:r>
              <a:rPr lang="en-US" sz="5300" b="1" dirty="0">
                <a:solidFill>
                  <a:schemeClr val="bg1"/>
                </a:solidFill>
              </a:rPr>
              <a:t>2. God keeps his promises. Always.</a:t>
            </a:r>
            <a:br>
              <a:rPr lang="en-US" sz="5300" b="1" dirty="0">
                <a:solidFill>
                  <a:schemeClr val="bg1"/>
                </a:solidFill>
              </a:rPr>
            </a:br>
            <a:endParaRPr lang="en-US" dirty="0">
              <a:solidFill>
                <a:schemeClr val="bg1"/>
              </a:solidFill>
            </a:endParaRPr>
          </a:p>
        </p:txBody>
      </p:sp>
      <p:sp>
        <p:nvSpPr>
          <p:cNvPr id="4" name="Content Placeholder 3"/>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2196936442"/>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458200" cy="1143000"/>
          </a:xfrm>
        </p:spPr>
        <p:txBody>
          <a:bodyPr/>
          <a:lstStyle/>
          <a:p>
            <a:pPr eaLnBrk="1" hangingPunct="1">
              <a:defRPr/>
            </a:pPr>
            <a:r>
              <a:rPr lang="en-US" b="1" dirty="0">
                <a:solidFill>
                  <a:schemeClr val="bg1"/>
                </a:solidFill>
                <a:effectLst>
                  <a:outerShdw blurRad="38100" dist="38100" dir="2700000" algn="tl">
                    <a:srgbClr val="000000">
                      <a:alpha val="43137"/>
                    </a:srgbClr>
                  </a:outerShdw>
                </a:effectLst>
              </a:rPr>
              <a:t>Ephesians 1:19-20a (NLT)</a:t>
            </a:r>
          </a:p>
        </p:txBody>
      </p:sp>
      <p:sp>
        <p:nvSpPr>
          <p:cNvPr id="3075" name="Content Placeholder 2"/>
          <p:cNvSpPr>
            <a:spLocks noGrp="1"/>
          </p:cNvSpPr>
          <p:nvPr>
            <p:ph idx="1"/>
          </p:nvPr>
        </p:nvSpPr>
        <p:spPr>
          <a:xfrm>
            <a:off x="457200" y="1219200"/>
            <a:ext cx="8305800" cy="5486400"/>
          </a:xfrm>
        </p:spPr>
        <p:txBody>
          <a:bodyPr/>
          <a:lstStyle/>
          <a:p>
            <a:pPr indent="7938" eaLnBrk="1" hangingPunct="1">
              <a:buFont typeface="Arial" charset="0"/>
              <a:buNone/>
              <a:defRPr/>
            </a:pPr>
            <a:r>
              <a:rPr lang="en-US" sz="4400" dirty="0">
                <a:solidFill>
                  <a:schemeClr val="bg1"/>
                </a:solidFill>
                <a:latin typeface="AR BERKLEY" pitchFamily="2" charset="0"/>
              </a:rPr>
              <a:t>	</a:t>
            </a:r>
            <a:r>
              <a:rPr lang="en-US" sz="5400" dirty="0">
                <a:solidFill>
                  <a:schemeClr val="bg1"/>
                </a:solidFill>
                <a:effectLst>
                  <a:outerShdw blurRad="38100" dist="38100" dir="2700000" algn="tl">
                    <a:srgbClr val="000000">
                      <a:alpha val="43137"/>
                    </a:srgbClr>
                  </a:outerShdw>
                </a:effectLst>
                <a:latin typeface="AR BERKLEY" pitchFamily="2" charset="0"/>
              </a:rPr>
              <a:t>“I also pray that you will understand the incredible greatness of God’s power</a:t>
            </a:r>
            <a:r>
              <a:rPr lang="en-US" sz="5400" dirty="0">
                <a:solidFill>
                  <a:srgbClr val="FFFF00"/>
                </a:solidFill>
                <a:effectLst>
                  <a:outerShdw blurRad="38100" dist="38100" dir="2700000" algn="tl">
                    <a:srgbClr val="000000">
                      <a:alpha val="43137"/>
                    </a:srgbClr>
                  </a:outerShdw>
                </a:effectLst>
                <a:latin typeface="AR BERKLEY" pitchFamily="2" charset="0"/>
              </a:rPr>
              <a:t> </a:t>
            </a:r>
            <a:r>
              <a:rPr lang="en-US" sz="5400" u="sng" dirty="0">
                <a:solidFill>
                  <a:srgbClr val="FFFF00"/>
                </a:solidFill>
                <a:effectLst>
                  <a:outerShdw blurRad="38100" dist="38100" dir="2700000" algn="tl">
                    <a:srgbClr val="000000">
                      <a:alpha val="43137"/>
                    </a:srgbClr>
                  </a:outerShdw>
                </a:effectLst>
                <a:latin typeface="AR BERKLEY" pitchFamily="2" charset="0"/>
              </a:rPr>
              <a:t>for us </a:t>
            </a:r>
            <a:r>
              <a:rPr lang="en-US" sz="5400" dirty="0">
                <a:solidFill>
                  <a:srgbClr val="FFFF00"/>
                </a:solidFill>
                <a:effectLst>
                  <a:outerShdw blurRad="38100" dist="38100" dir="2700000" algn="tl">
                    <a:srgbClr val="000000">
                      <a:alpha val="43137"/>
                    </a:srgbClr>
                  </a:outerShdw>
                </a:effectLst>
                <a:latin typeface="AR BERKLEY" pitchFamily="2" charset="0"/>
              </a:rPr>
              <a:t>who believe him</a:t>
            </a:r>
            <a:r>
              <a:rPr lang="en-US" sz="5400" dirty="0">
                <a:solidFill>
                  <a:schemeClr val="bg1"/>
                </a:solidFill>
                <a:effectLst>
                  <a:outerShdw blurRad="38100" dist="38100" dir="2700000" algn="tl">
                    <a:srgbClr val="000000">
                      <a:alpha val="43137"/>
                    </a:srgbClr>
                  </a:outerShdw>
                </a:effectLst>
                <a:latin typeface="AR BERKLEY" pitchFamily="2" charset="0"/>
              </a:rPr>
              <a:t>. This is the same mighty power that raised Christ from the dead.” </a:t>
            </a:r>
            <a:endParaRPr lang="en-US" dirty="0">
              <a:solidFill>
                <a:schemeClr val="bg1"/>
              </a:solidFill>
            </a:endParaRPr>
          </a:p>
        </p:txBody>
      </p:sp>
    </p:spTree>
    <p:extLst>
      <p:ext uri="{BB962C8B-B14F-4D97-AF65-F5344CB8AC3E}">
        <p14:creationId xmlns:p14="http://schemas.microsoft.com/office/powerpoint/2010/main" val="4091437648"/>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458200" cy="1143000"/>
          </a:xfrm>
        </p:spPr>
        <p:txBody>
          <a:bodyPr/>
          <a:lstStyle/>
          <a:p>
            <a:pPr eaLnBrk="1" hangingPunct="1">
              <a:defRPr/>
            </a:pPr>
            <a:r>
              <a:rPr lang="en-US" b="1" dirty="0">
                <a:solidFill>
                  <a:schemeClr val="bg1"/>
                </a:solidFill>
                <a:effectLst>
                  <a:outerShdw blurRad="38100" dist="38100" dir="2700000" algn="tl">
                    <a:srgbClr val="000000">
                      <a:alpha val="43137"/>
                    </a:srgbClr>
                  </a:outerShdw>
                </a:effectLst>
              </a:rPr>
              <a:t>Numbers 23:19 (NIV)</a:t>
            </a:r>
          </a:p>
        </p:txBody>
      </p:sp>
      <p:sp>
        <p:nvSpPr>
          <p:cNvPr id="3075" name="Content Placeholder 2"/>
          <p:cNvSpPr>
            <a:spLocks noGrp="1"/>
          </p:cNvSpPr>
          <p:nvPr>
            <p:ph idx="1"/>
          </p:nvPr>
        </p:nvSpPr>
        <p:spPr>
          <a:xfrm>
            <a:off x="457200" y="1219200"/>
            <a:ext cx="8305800" cy="5486400"/>
          </a:xfrm>
        </p:spPr>
        <p:txBody>
          <a:bodyPr/>
          <a:lstStyle/>
          <a:p>
            <a:pPr indent="7938" eaLnBrk="1" hangingPunct="1">
              <a:buFont typeface="Arial" charset="0"/>
              <a:buNone/>
              <a:defRPr/>
            </a:pPr>
            <a:r>
              <a:rPr lang="en-US" sz="4400" dirty="0">
                <a:solidFill>
                  <a:schemeClr val="bg1"/>
                </a:solidFill>
                <a:latin typeface="AR BERKLEY" pitchFamily="2" charset="0"/>
              </a:rPr>
              <a:t>	</a:t>
            </a:r>
            <a:r>
              <a:rPr lang="en-US" sz="5400" dirty="0">
                <a:solidFill>
                  <a:schemeClr val="bg1"/>
                </a:solidFill>
                <a:effectLst>
                  <a:outerShdw blurRad="38100" dist="38100" dir="2700000" algn="tl">
                    <a:srgbClr val="000000">
                      <a:alpha val="43137"/>
                    </a:srgbClr>
                  </a:outerShdw>
                </a:effectLst>
                <a:latin typeface="AR BERKLEY" pitchFamily="2" charset="0"/>
              </a:rPr>
              <a:t>“God is not man, that he should lie, not a son of man, that he should change his mind. Does he speak and then not act? Does he promise and not fulfill?” </a:t>
            </a:r>
            <a:endParaRPr lang="en-US" dirty="0">
              <a:solidFill>
                <a:schemeClr val="bg1"/>
              </a:solidFill>
            </a:endParaRPr>
          </a:p>
        </p:txBody>
      </p:sp>
    </p:spTree>
    <p:extLst>
      <p:ext uri="{BB962C8B-B14F-4D97-AF65-F5344CB8AC3E}">
        <p14:creationId xmlns:p14="http://schemas.microsoft.com/office/powerpoint/2010/main" val="49825266"/>
      </p:ext>
    </p:extLst>
  </p:cSld>
  <p:clrMapOvr>
    <a:masterClrMapping/>
  </p:clrMapOvr>
  <p:transition spd="slow">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TotalTime>
  <Words>489</Words>
  <Application>Microsoft Office PowerPoint</Application>
  <PresentationFormat>On-screen Show (4:3)</PresentationFormat>
  <Paragraphs>28</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 BERKLEY</vt:lpstr>
      <vt:lpstr>Arial</vt:lpstr>
      <vt:lpstr>Calibri</vt:lpstr>
      <vt:lpstr>Harrington</vt:lpstr>
      <vt:lpstr>Office Theme</vt:lpstr>
      <vt:lpstr>What Does Easter Prove? Ephesians 1:19-20a </vt:lpstr>
      <vt:lpstr>Ephesians 1:19-20a (NLT)</vt:lpstr>
      <vt:lpstr>1.  God is in control.</vt:lpstr>
      <vt:lpstr>Ephesians 1:19-20a (NLT)</vt:lpstr>
      <vt:lpstr>Proverbs 19:21 (NIV)</vt:lpstr>
      <vt:lpstr>Isaiah 41:10 (NIV)</vt:lpstr>
      <vt:lpstr>1. God is in control. 2. God keeps his promises. Always. </vt:lpstr>
      <vt:lpstr>Ephesians 1:19-20a (NLT)</vt:lpstr>
      <vt:lpstr>Numbers 23:19 (NIV)</vt:lpstr>
      <vt:lpstr>1. God is in control. 2. God keeps his promises. Always. 3. God can do the impossible. </vt:lpstr>
      <vt:lpstr>Ephesians 1:19-20a (NLT)</vt:lpstr>
      <vt:lpstr>Luke 1:37 (ESV)</vt:lpstr>
      <vt:lpstr>1 Peter 1:4-5 (NIV)</vt:lpstr>
      <vt:lpstr>John 1:12 (NIV)</vt:lpstr>
      <vt:lpstr>Matthew 11:28 (NIV)</vt:lpstr>
    </vt:vector>
  </TitlesOfParts>
  <Company>Visual Impact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Linda</dc:creator>
  <cp:lastModifiedBy>Ollesor 61</cp:lastModifiedBy>
  <cp:revision>27</cp:revision>
  <dcterms:created xsi:type="dcterms:W3CDTF">2012-03-19T06:39:23Z</dcterms:created>
  <dcterms:modified xsi:type="dcterms:W3CDTF">2024-03-31T13:44:39Z</dcterms:modified>
</cp:coreProperties>
</file>