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7" r:id="rId2"/>
    <p:sldId id="1070" r:id="rId3"/>
    <p:sldId id="1309" r:id="rId4"/>
    <p:sldId id="1357" r:id="rId5"/>
    <p:sldId id="1358" r:id="rId6"/>
    <p:sldId id="1359" r:id="rId7"/>
    <p:sldId id="1360" r:id="rId8"/>
    <p:sldId id="1218" r:id="rId9"/>
    <p:sldId id="1361" r:id="rId10"/>
    <p:sldId id="1362" r:id="rId11"/>
    <p:sldId id="1363" r:id="rId12"/>
    <p:sldId id="1364" r:id="rId13"/>
    <p:sldId id="1365" r:id="rId14"/>
    <p:sldId id="1366" r:id="rId15"/>
    <p:sldId id="1367" r:id="rId16"/>
    <p:sldId id="1368" r:id="rId17"/>
    <p:sldId id="1369" r:id="rId18"/>
    <p:sldId id="1370" r:id="rId19"/>
    <p:sldId id="1371" r:id="rId20"/>
    <p:sldId id="1372" r:id="rId21"/>
    <p:sldId id="1373" r:id="rId22"/>
    <p:sldId id="1374" r:id="rId23"/>
    <p:sldId id="1375" r:id="rId24"/>
    <p:sldId id="1376" r:id="rId25"/>
    <p:sldId id="1377" r:id="rId26"/>
    <p:sldId id="1378" r:id="rId27"/>
    <p:sldId id="1379" r:id="rId28"/>
    <p:sldId id="138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FEE69E-5291-46D6-AA58-961AE75294AD}" v="15" dt="2024-03-03T14:43:33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9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lesor 61" userId="367270d51f2aa736" providerId="LiveId" clId="{B8FEE69E-5291-46D6-AA58-961AE75294AD}"/>
    <pc:docChg chg="undo redo custSel addSld delSld modSld sldOrd">
      <pc:chgData name="Ollesor 61" userId="367270d51f2aa736" providerId="LiveId" clId="{B8FEE69E-5291-46D6-AA58-961AE75294AD}" dt="2024-03-03T14:45:13.298" v="889" actId="313"/>
      <pc:docMkLst>
        <pc:docMk/>
      </pc:docMkLst>
      <pc:sldChg chg="modSp mod">
        <pc:chgData name="Ollesor 61" userId="367270d51f2aa736" providerId="LiveId" clId="{B8FEE69E-5291-46D6-AA58-961AE75294AD}" dt="2024-03-03T13:38:32.581" v="40" actId="20577"/>
        <pc:sldMkLst>
          <pc:docMk/>
          <pc:sldMk cId="499613935" sldId="1070"/>
        </pc:sldMkLst>
        <pc:spChg chg="mod">
          <ac:chgData name="Ollesor 61" userId="367270d51f2aa736" providerId="LiveId" clId="{B8FEE69E-5291-46D6-AA58-961AE75294AD}" dt="2024-03-03T13:37:53.133" v="19" actId="20577"/>
          <ac:spMkLst>
            <pc:docMk/>
            <pc:sldMk cId="499613935" sldId="1070"/>
            <ac:spMk id="6" creationId="{1656C8C0-019C-F12A-91B1-31E688FA7E54}"/>
          </ac:spMkLst>
        </pc:spChg>
        <pc:spChg chg="mod">
          <ac:chgData name="Ollesor 61" userId="367270d51f2aa736" providerId="LiveId" clId="{B8FEE69E-5291-46D6-AA58-961AE75294AD}" dt="2024-03-03T13:38:32.581" v="40" actId="20577"/>
          <ac:spMkLst>
            <pc:docMk/>
            <pc:sldMk cId="499613935" sldId="1070"/>
            <ac:spMk id="9" creationId="{C67CCD1E-79C8-E218-7B8F-D37EFBBB53FB}"/>
          </ac:spMkLst>
        </pc:spChg>
      </pc:sldChg>
      <pc:sldChg chg="modSp mod">
        <pc:chgData name="Ollesor 61" userId="367270d51f2aa736" providerId="LiveId" clId="{B8FEE69E-5291-46D6-AA58-961AE75294AD}" dt="2024-03-03T14:24:50.561" v="277" actId="20577"/>
        <pc:sldMkLst>
          <pc:docMk/>
          <pc:sldMk cId="674615079" sldId="1218"/>
        </pc:sldMkLst>
        <pc:spChg chg="mod">
          <ac:chgData name="Ollesor 61" userId="367270d51f2aa736" providerId="LiveId" clId="{B8FEE69E-5291-46D6-AA58-961AE75294AD}" dt="2024-03-03T14:24:50.561" v="277" actId="20577"/>
          <ac:spMkLst>
            <pc:docMk/>
            <pc:sldMk cId="674615079" sldId="1218"/>
            <ac:spMk id="4" creationId="{0434BC97-BC86-9508-FF75-BFC2AD529F0C}"/>
          </ac:spMkLst>
        </pc:spChg>
      </pc:sldChg>
      <pc:sldChg chg="modSp mod">
        <pc:chgData name="Ollesor 61" userId="367270d51f2aa736" providerId="LiveId" clId="{B8FEE69E-5291-46D6-AA58-961AE75294AD}" dt="2024-03-03T14:45:13.298" v="889" actId="313"/>
        <pc:sldMkLst>
          <pc:docMk/>
          <pc:sldMk cId="2494488932" sldId="1309"/>
        </pc:sldMkLst>
        <pc:spChg chg="mod">
          <ac:chgData name="Ollesor 61" userId="367270d51f2aa736" providerId="LiveId" clId="{B8FEE69E-5291-46D6-AA58-961AE75294AD}" dt="2024-03-03T14:45:13.298" v="889" actId="313"/>
          <ac:spMkLst>
            <pc:docMk/>
            <pc:sldMk cId="2494488932" sldId="1309"/>
            <ac:spMk id="4" creationId="{6BC6F59D-58AD-15D8-2DFB-6D13C5FB118B}"/>
          </ac:spMkLst>
        </pc:spChg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293617543" sldId="1334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37368902" sldId="1335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927178357" sldId="1336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3484488018" sldId="1337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2325675779" sldId="1338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2311664487" sldId="1339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2161438685" sldId="1340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2117626064" sldId="1341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3764262087" sldId="1342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2298632965" sldId="1343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2589633594" sldId="1344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1713772681" sldId="1345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2885555305" sldId="1346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3488444440" sldId="1347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3551780498" sldId="1348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1007209033" sldId="1349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847881422" sldId="1350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2759029112" sldId="1351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3696906858" sldId="1352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195813471" sldId="1353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1953408871" sldId="1354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2738997223" sldId="1355"/>
        </pc:sldMkLst>
      </pc:sldChg>
      <pc:sldChg chg="del">
        <pc:chgData name="Ollesor 61" userId="367270d51f2aa736" providerId="LiveId" clId="{B8FEE69E-5291-46D6-AA58-961AE75294AD}" dt="2024-03-03T14:25:11.167" v="279" actId="47"/>
        <pc:sldMkLst>
          <pc:docMk/>
          <pc:sldMk cId="2259964293" sldId="1356"/>
        </pc:sldMkLst>
      </pc:sldChg>
      <pc:sldChg chg="modSp add mod">
        <pc:chgData name="Ollesor 61" userId="367270d51f2aa736" providerId="LiveId" clId="{B8FEE69E-5291-46D6-AA58-961AE75294AD}" dt="2024-03-03T13:42:04.542" v="109" actId="6549"/>
        <pc:sldMkLst>
          <pc:docMk/>
          <pc:sldMk cId="1678743672" sldId="1357"/>
        </pc:sldMkLst>
        <pc:spChg chg="mod">
          <ac:chgData name="Ollesor 61" userId="367270d51f2aa736" providerId="LiveId" clId="{B8FEE69E-5291-46D6-AA58-961AE75294AD}" dt="2024-03-03T13:42:04.542" v="109" actId="6549"/>
          <ac:spMkLst>
            <pc:docMk/>
            <pc:sldMk cId="1678743672" sldId="1357"/>
            <ac:spMk id="4" creationId="{6BC6F59D-58AD-15D8-2DFB-6D13C5FB118B}"/>
          </ac:spMkLst>
        </pc:spChg>
      </pc:sldChg>
      <pc:sldChg chg="modSp add mod ord">
        <pc:chgData name="Ollesor 61" userId="367270d51f2aa736" providerId="LiveId" clId="{B8FEE69E-5291-46D6-AA58-961AE75294AD}" dt="2024-03-03T13:43:19.064" v="175"/>
        <pc:sldMkLst>
          <pc:docMk/>
          <pc:sldMk cId="3437175703" sldId="1358"/>
        </pc:sldMkLst>
        <pc:spChg chg="mod">
          <ac:chgData name="Ollesor 61" userId="367270d51f2aa736" providerId="LiveId" clId="{B8FEE69E-5291-46D6-AA58-961AE75294AD}" dt="2024-03-03T13:42:59.877" v="173" actId="20577"/>
          <ac:spMkLst>
            <pc:docMk/>
            <pc:sldMk cId="3437175703" sldId="1358"/>
            <ac:spMk id="4" creationId="{0434BC97-BC86-9508-FF75-BFC2AD529F0C}"/>
          </ac:spMkLst>
        </pc:spChg>
      </pc:sldChg>
      <pc:sldChg chg="modSp add mod">
        <pc:chgData name="Ollesor 61" userId="367270d51f2aa736" providerId="LiveId" clId="{B8FEE69E-5291-46D6-AA58-961AE75294AD}" dt="2024-03-03T13:43:49.906" v="193" actId="20577"/>
        <pc:sldMkLst>
          <pc:docMk/>
          <pc:sldMk cId="3645137333" sldId="1359"/>
        </pc:sldMkLst>
        <pc:spChg chg="mod">
          <ac:chgData name="Ollesor 61" userId="367270d51f2aa736" providerId="LiveId" clId="{B8FEE69E-5291-46D6-AA58-961AE75294AD}" dt="2024-03-03T13:43:49.906" v="193" actId="20577"/>
          <ac:spMkLst>
            <pc:docMk/>
            <pc:sldMk cId="3645137333" sldId="1359"/>
            <ac:spMk id="4" creationId="{6BC6F59D-58AD-15D8-2DFB-6D13C5FB118B}"/>
          </ac:spMkLst>
        </pc:spChg>
      </pc:sldChg>
      <pc:sldChg chg="modSp add mod">
        <pc:chgData name="Ollesor 61" userId="367270d51f2aa736" providerId="LiveId" clId="{B8FEE69E-5291-46D6-AA58-961AE75294AD}" dt="2024-03-03T14:24:24.538" v="218" actId="20577"/>
        <pc:sldMkLst>
          <pc:docMk/>
          <pc:sldMk cId="4196692782" sldId="1360"/>
        </pc:sldMkLst>
        <pc:spChg chg="mod">
          <ac:chgData name="Ollesor 61" userId="367270d51f2aa736" providerId="LiveId" clId="{B8FEE69E-5291-46D6-AA58-961AE75294AD}" dt="2024-03-03T14:24:24.538" v="218" actId="20577"/>
          <ac:spMkLst>
            <pc:docMk/>
            <pc:sldMk cId="4196692782" sldId="1360"/>
            <ac:spMk id="4" creationId="{6BC6F59D-58AD-15D8-2DFB-6D13C5FB118B}"/>
          </ac:spMkLst>
        </pc:spChg>
      </pc:sldChg>
      <pc:sldChg chg="modSp add mod">
        <pc:chgData name="Ollesor 61" userId="367270d51f2aa736" providerId="LiveId" clId="{B8FEE69E-5291-46D6-AA58-961AE75294AD}" dt="2024-03-03T14:25:32.824" v="311" actId="20577"/>
        <pc:sldMkLst>
          <pc:docMk/>
          <pc:sldMk cId="473191249" sldId="1361"/>
        </pc:sldMkLst>
        <pc:spChg chg="mod">
          <ac:chgData name="Ollesor 61" userId="367270d51f2aa736" providerId="LiveId" clId="{B8FEE69E-5291-46D6-AA58-961AE75294AD}" dt="2024-03-03T14:25:32.824" v="311" actId="20577"/>
          <ac:spMkLst>
            <pc:docMk/>
            <pc:sldMk cId="473191249" sldId="1361"/>
            <ac:spMk id="4" creationId="{0434BC97-BC86-9508-FF75-BFC2AD529F0C}"/>
          </ac:spMkLst>
        </pc:spChg>
      </pc:sldChg>
      <pc:sldChg chg="modSp add mod">
        <pc:chgData name="Ollesor 61" userId="367270d51f2aa736" providerId="LiveId" clId="{B8FEE69E-5291-46D6-AA58-961AE75294AD}" dt="2024-03-03T14:28:00.741" v="346" actId="20577"/>
        <pc:sldMkLst>
          <pc:docMk/>
          <pc:sldMk cId="16883785" sldId="1362"/>
        </pc:sldMkLst>
        <pc:spChg chg="mod">
          <ac:chgData name="Ollesor 61" userId="367270d51f2aa736" providerId="LiveId" clId="{B8FEE69E-5291-46D6-AA58-961AE75294AD}" dt="2024-03-03T14:28:00.741" v="346" actId="20577"/>
          <ac:spMkLst>
            <pc:docMk/>
            <pc:sldMk cId="16883785" sldId="1362"/>
            <ac:spMk id="4" creationId="{6BC6F59D-58AD-15D8-2DFB-6D13C5FB118B}"/>
          </ac:spMkLst>
        </pc:spChg>
      </pc:sldChg>
      <pc:sldChg chg="modSp add mod">
        <pc:chgData name="Ollesor 61" userId="367270d51f2aa736" providerId="LiveId" clId="{B8FEE69E-5291-46D6-AA58-961AE75294AD}" dt="2024-03-03T14:28:42.352" v="368" actId="6549"/>
        <pc:sldMkLst>
          <pc:docMk/>
          <pc:sldMk cId="813882254" sldId="1363"/>
        </pc:sldMkLst>
        <pc:spChg chg="mod">
          <ac:chgData name="Ollesor 61" userId="367270d51f2aa736" providerId="LiveId" clId="{B8FEE69E-5291-46D6-AA58-961AE75294AD}" dt="2024-03-03T14:28:42.352" v="368" actId="6549"/>
          <ac:spMkLst>
            <pc:docMk/>
            <pc:sldMk cId="813882254" sldId="1363"/>
            <ac:spMk id="4" creationId="{6BC6F59D-58AD-15D8-2DFB-6D13C5FB118B}"/>
          </ac:spMkLst>
        </pc:spChg>
      </pc:sldChg>
      <pc:sldChg chg="modSp add mod">
        <pc:chgData name="Ollesor 61" userId="367270d51f2aa736" providerId="LiveId" clId="{B8FEE69E-5291-46D6-AA58-961AE75294AD}" dt="2024-03-03T14:29:15.822" v="389" actId="20577"/>
        <pc:sldMkLst>
          <pc:docMk/>
          <pc:sldMk cId="3619196445" sldId="1364"/>
        </pc:sldMkLst>
        <pc:spChg chg="mod">
          <ac:chgData name="Ollesor 61" userId="367270d51f2aa736" providerId="LiveId" clId="{B8FEE69E-5291-46D6-AA58-961AE75294AD}" dt="2024-03-03T14:29:15.822" v="389" actId="20577"/>
          <ac:spMkLst>
            <pc:docMk/>
            <pc:sldMk cId="3619196445" sldId="1364"/>
            <ac:spMk id="4" creationId="{0434BC97-BC86-9508-FF75-BFC2AD529F0C}"/>
          </ac:spMkLst>
        </pc:spChg>
      </pc:sldChg>
      <pc:sldChg chg="modSp add mod">
        <pc:chgData name="Ollesor 61" userId="367270d51f2aa736" providerId="LiveId" clId="{B8FEE69E-5291-46D6-AA58-961AE75294AD}" dt="2024-03-03T14:29:50.233" v="405" actId="6549"/>
        <pc:sldMkLst>
          <pc:docMk/>
          <pc:sldMk cId="2360404831" sldId="1365"/>
        </pc:sldMkLst>
        <pc:spChg chg="mod">
          <ac:chgData name="Ollesor 61" userId="367270d51f2aa736" providerId="LiveId" clId="{B8FEE69E-5291-46D6-AA58-961AE75294AD}" dt="2024-03-03T14:29:50.233" v="405" actId="6549"/>
          <ac:spMkLst>
            <pc:docMk/>
            <pc:sldMk cId="2360404831" sldId="1365"/>
            <ac:spMk id="4" creationId="{0434BC97-BC86-9508-FF75-BFC2AD529F0C}"/>
          </ac:spMkLst>
        </pc:spChg>
      </pc:sldChg>
      <pc:sldChg chg="modSp add mod">
        <pc:chgData name="Ollesor 61" userId="367270d51f2aa736" providerId="LiveId" clId="{B8FEE69E-5291-46D6-AA58-961AE75294AD}" dt="2024-03-03T14:32:27.332" v="458" actId="20577"/>
        <pc:sldMkLst>
          <pc:docMk/>
          <pc:sldMk cId="1210922251" sldId="1366"/>
        </pc:sldMkLst>
        <pc:spChg chg="mod">
          <ac:chgData name="Ollesor 61" userId="367270d51f2aa736" providerId="LiveId" clId="{B8FEE69E-5291-46D6-AA58-961AE75294AD}" dt="2024-03-03T14:32:27.332" v="458" actId="20577"/>
          <ac:spMkLst>
            <pc:docMk/>
            <pc:sldMk cId="1210922251" sldId="1366"/>
            <ac:spMk id="4" creationId="{0434BC97-BC86-9508-FF75-BFC2AD529F0C}"/>
          </ac:spMkLst>
        </pc:spChg>
      </pc:sldChg>
      <pc:sldChg chg="modSp add mod">
        <pc:chgData name="Ollesor 61" userId="367270d51f2aa736" providerId="LiveId" clId="{B8FEE69E-5291-46D6-AA58-961AE75294AD}" dt="2024-03-03T14:37:23.434" v="510" actId="20577"/>
        <pc:sldMkLst>
          <pc:docMk/>
          <pc:sldMk cId="3007962594" sldId="1367"/>
        </pc:sldMkLst>
        <pc:spChg chg="mod">
          <ac:chgData name="Ollesor 61" userId="367270d51f2aa736" providerId="LiveId" clId="{B8FEE69E-5291-46D6-AA58-961AE75294AD}" dt="2024-03-03T14:37:23.434" v="510" actId="20577"/>
          <ac:spMkLst>
            <pc:docMk/>
            <pc:sldMk cId="3007962594" sldId="1367"/>
            <ac:spMk id="4" creationId="{6BC6F59D-58AD-15D8-2DFB-6D13C5FB118B}"/>
          </ac:spMkLst>
        </pc:spChg>
      </pc:sldChg>
      <pc:sldChg chg="modSp add mod">
        <pc:chgData name="Ollesor 61" userId="367270d51f2aa736" providerId="LiveId" clId="{B8FEE69E-5291-46D6-AA58-961AE75294AD}" dt="2024-03-03T14:36:52.870" v="503" actId="20577"/>
        <pc:sldMkLst>
          <pc:docMk/>
          <pc:sldMk cId="1996187415" sldId="1368"/>
        </pc:sldMkLst>
        <pc:spChg chg="mod">
          <ac:chgData name="Ollesor 61" userId="367270d51f2aa736" providerId="LiveId" clId="{B8FEE69E-5291-46D6-AA58-961AE75294AD}" dt="2024-03-03T14:36:52.870" v="503" actId="20577"/>
          <ac:spMkLst>
            <pc:docMk/>
            <pc:sldMk cId="1996187415" sldId="1368"/>
            <ac:spMk id="4" creationId="{0434BC97-BC86-9508-FF75-BFC2AD529F0C}"/>
          </ac:spMkLst>
        </pc:spChg>
      </pc:sldChg>
      <pc:sldChg chg="modSp add mod">
        <pc:chgData name="Ollesor 61" userId="367270d51f2aa736" providerId="LiveId" clId="{B8FEE69E-5291-46D6-AA58-961AE75294AD}" dt="2024-03-03T14:37:43.066" v="525" actId="6549"/>
        <pc:sldMkLst>
          <pc:docMk/>
          <pc:sldMk cId="1736060877" sldId="1369"/>
        </pc:sldMkLst>
        <pc:spChg chg="mod">
          <ac:chgData name="Ollesor 61" userId="367270d51f2aa736" providerId="LiveId" clId="{B8FEE69E-5291-46D6-AA58-961AE75294AD}" dt="2024-03-03T14:37:43.066" v="525" actId="6549"/>
          <ac:spMkLst>
            <pc:docMk/>
            <pc:sldMk cId="1736060877" sldId="1369"/>
            <ac:spMk id="4" creationId="{6BC6F59D-58AD-15D8-2DFB-6D13C5FB118B}"/>
          </ac:spMkLst>
        </pc:spChg>
      </pc:sldChg>
      <pc:sldChg chg="modSp add mod">
        <pc:chgData name="Ollesor 61" userId="367270d51f2aa736" providerId="LiveId" clId="{B8FEE69E-5291-46D6-AA58-961AE75294AD}" dt="2024-03-03T14:37:58.272" v="548" actId="20577"/>
        <pc:sldMkLst>
          <pc:docMk/>
          <pc:sldMk cId="1788660026" sldId="1370"/>
        </pc:sldMkLst>
        <pc:spChg chg="mod">
          <ac:chgData name="Ollesor 61" userId="367270d51f2aa736" providerId="LiveId" clId="{B8FEE69E-5291-46D6-AA58-961AE75294AD}" dt="2024-03-03T14:37:58.272" v="548" actId="20577"/>
          <ac:spMkLst>
            <pc:docMk/>
            <pc:sldMk cId="1788660026" sldId="1370"/>
            <ac:spMk id="4" creationId="{0434BC97-BC86-9508-FF75-BFC2AD529F0C}"/>
          </ac:spMkLst>
        </pc:spChg>
      </pc:sldChg>
      <pc:sldChg chg="modSp add mod">
        <pc:chgData name="Ollesor 61" userId="367270d51f2aa736" providerId="LiveId" clId="{B8FEE69E-5291-46D6-AA58-961AE75294AD}" dt="2024-03-03T14:38:35.099" v="567" actId="6549"/>
        <pc:sldMkLst>
          <pc:docMk/>
          <pc:sldMk cId="4165431947" sldId="1371"/>
        </pc:sldMkLst>
        <pc:spChg chg="mod">
          <ac:chgData name="Ollesor 61" userId="367270d51f2aa736" providerId="LiveId" clId="{B8FEE69E-5291-46D6-AA58-961AE75294AD}" dt="2024-03-03T14:38:35.099" v="567" actId="6549"/>
          <ac:spMkLst>
            <pc:docMk/>
            <pc:sldMk cId="4165431947" sldId="1371"/>
            <ac:spMk id="4" creationId="{6BC6F59D-58AD-15D8-2DFB-6D13C5FB118B}"/>
          </ac:spMkLst>
        </pc:spChg>
      </pc:sldChg>
      <pc:sldChg chg="modSp add mod">
        <pc:chgData name="Ollesor 61" userId="367270d51f2aa736" providerId="LiveId" clId="{B8FEE69E-5291-46D6-AA58-961AE75294AD}" dt="2024-03-03T14:39:02.530" v="612" actId="20577"/>
        <pc:sldMkLst>
          <pc:docMk/>
          <pc:sldMk cId="695889382" sldId="1372"/>
        </pc:sldMkLst>
        <pc:spChg chg="mod">
          <ac:chgData name="Ollesor 61" userId="367270d51f2aa736" providerId="LiveId" clId="{B8FEE69E-5291-46D6-AA58-961AE75294AD}" dt="2024-03-03T14:39:02.530" v="612" actId="20577"/>
          <ac:spMkLst>
            <pc:docMk/>
            <pc:sldMk cId="695889382" sldId="1372"/>
            <ac:spMk id="4" creationId="{0434BC97-BC86-9508-FF75-BFC2AD529F0C}"/>
          </ac:spMkLst>
        </pc:spChg>
      </pc:sldChg>
      <pc:sldChg chg="modSp add mod">
        <pc:chgData name="Ollesor 61" userId="367270d51f2aa736" providerId="LiveId" clId="{B8FEE69E-5291-46D6-AA58-961AE75294AD}" dt="2024-03-03T14:39:46.988" v="639" actId="20577"/>
        <pc:sldMkLst>
          <pc:docMk/>
          <pc:sldMk cId="1162244707" sldId="1373"/>
        </pc:sldMkLst>
        <pc:spChg chg="mod">
          <ac:chgData name="Ollesor 61" userId="367270d51f2aa736" providerId="LiveId" clId="{B8FEE69E-5291-46D6-AA58-961AE75294AD}" dt="2024-03-03T14:39:46.988" v="639" actId="20577"/>
          <ac:spMkLst>
            <pc:docMk/>
            <pc:sldMk cId="1162244707" sldId="1373"/>
            <ac:spMk id="4" creationId="{6BC6F59D-58AD-15D8-2DFB-6D13C5FB118B}"/>
          </ac:spMkLst>
        </pc:spChg>
      </pc:sldChg>
      <pc:sldChg chg="modSp add mod">
        <pc:chgData name="Ollesor 61" userId="367270d51f2aa736" providerId="LiveId" clId="{B8FEE69E-5291-46D6-AA58-961AE75294AD}" dt="2024-03-03T14:40:22.270" v="663" actId="6549"/>
        <pc:sldMkLst>
          <pc:docMk/>
          <pc:sldMk cId="3951756634" sldId="1374"/>
        </pc:sldMkLst>
        <pc:spChg chg="mod">
          <ac:chgData name="Ollesor 61" userId="367270d51f2aa736" providerId="LiveId" clId="{B8FEE69E-5291-46D6-AA58-961AE75294AD}" dt="2024-03-03T14:40:22.270" v="663" actId="6549"/>
          <ac:spMkLst>
            <pc:docMk/>
            <pc:sldMk cId="3951756634" sldId="1374"/>
            <ac:spMk id="4" creationId="{6BC6F59D-58AD-15D8-2DFB-6D13C5FB118B}"/>
          </ac:spMkLst>
        </pc:spChg>
      </pc:sldChg>
      <pc:sldChg chg="modSp add mod">
        <pc:chgData name="Ollesor 61" userId="367270d51f2aa736" providerId="LiveId" clId="{B8FEE69E-5291-46D6-AA58-961AE75294AD}" dt="2024-03-03T14:41:00.429" v="676" actId="6549"/>
        <pc:sldMkLst>
          <pc:docMk/>
          <pc:sldMk cId="297958239" sldId="1375"/>
        </pc:sldMkLst>
        <pc:spChg chg="mod">
          <ac:chgData name="Ollesor 61" userId="367270d51f2aa736" providerId="LiveId" clId="{B8FEE69E-5291-46D6-AA58-961AE75294AD}" dt="2024-03-03T14:41:00.429" v="676" actId="6549"/>
          <ac:spMkLst>
            <pc:docMk/>
            <pc:sldMk cId="297958239" sldId="1375"/>
            <ac:spMk id="4" creationId="{0434BC97-BC86-9508-FF75-BFC2AD529F0C}"/>
          </ac:spMkLst>
        </pc:spChg>
      </pc:sldChg>
      <pc:sldChg chg="modSp add mod">
        <pc:chgData name="Ollesor 61" userId="367270d51f2aa736" providerId="LiveId" clId="{B8FEE69E-5291-46D6-AA58-961AE75294AD}" dt="2024-03-03T14:41:37.045" v="747" actId="20577"/>
        <pc:sldMkLst>
          <pc:docMk/>
          <pc:sldMk cId="3613335231" sldId="1376"/>
        </pc:sldMkLst>
        <pc:spChg chg="mod">
          <ac:chgData name="Ollesor 61" userId="367270d51f2aa736" providerId="LiveId" clId="{B8FEE69E-5291-46D6-AA58-961AE75294AD}" dt="2024-03-03T14:41:37.045" v="747" actId="20577"/>
          <ac:spMkLst>
            <pc:docMk/>
            <pc:sldMk cId="3613335231" sldId="1376"/>
            <ac:spMk id="4" creationId="{0434BC97-BC86-9508-FF75-BFC2AD529F0C}"/>
          </ac:spMkLst>
        </pc:spChg>
      </pc:sldChg>
      <pc:sldChg chg="modSp add mod">
        <pc:chgData name="Ollesor 61" userId="367270d51f2aa736" providerId="LiveId" clId="{B8FEE69E-5291-46D6-AA58-961AE75294AD}" dt="2024-03-03T14:42:18.190" v="779" actId="6549"/>
        <pc:sldMkLst>
          <pc:docMk/>
          <pc:sldMk cId="1142721822" sldId="1377"/>
        </pc:sldMkLst>
        <pc:spChg chg="mod">
          <ac:chgData name="Ollesor 61" userId="367270d51f2aa736" providerId="LiveId" clId="{B8FEE69E-5291-46D6-AA58-961AE75294AD}" dt="2024-03-03T14:42:18.190" v="779" actId="6549"/>
          <ac:spMkLst>
            <pc:docMk/>
            <pc:sldMk cId="1142721822" sldId="1377"/>
            <ac:spMk id="4" creationId="{6BC6F59D-58AD-15D8-2DFB-6D13C5FB118B}"/>
          </ac:spMkLst>
        </pc:spChg>
      </pc:sldChg>
      <pc:sldChg chg="modSp add mod">
        <pc:chgData name="Ollesor 61" userId="367270d51f2aa736" providerId="LiveId" clId="{B8FEE69E-5291-46D6-AA58-961AE75294AD}" dt="2024-03-03T14:42:36.639" v="822" actId="20577"/>
        <pc:sldMkLst>
          <pc:docMk/>
          <pc:sldMk cId="2519752908" sldId="1378"/>
        </pc:sldMkLst>
        <pc:spChg chg="mod">
          <ac:chgData name="Ollesor 61" userId="367270d51f2aa736" providerId="LiveId" clId="{B8FEE69E-5291-46D6-AA58-961AE75294AD}" dt="2024-03-03T14:42:36.639" v="822" actId="20577"/>
          <ac:spMkLst>
            <pc:docMk/>
            <pc:sldMk cId="2519752908" sldId="1378"/>
            <ac:spMk id="4" creationId="{0434BC97-BC86-9508-FF75-BFC2AD529F0C}"/>
          </ac:spMkLst>
        </pc:spChg>
      </pc:sldChg>
      <pc:sldChg chg="modSp add mod">
        <pc:chgData name="Ollesor 61" userId="367270d51f2aa736" providerId="LiveId" clId="{B8FEE69E-5291-46D6-AA58-961AE75294AD}" dt="2024-03-03T14:43:22.911" v="842" actId="20577"/>
        <pc:sldMkLst>
          <pc:docMk/>
          <pc:sldMk cId="3159708913" sldId="1379"/>
        </pc:sldMkLst>
        <pc:spChg chg="mod">
          <ac:chgData name="Ollesor 61" userId="367270d51f2aa736" providerId="LiveId" clId="{B8FEE69E-5291-46D6-AA58-961AE75294AD}" dt="2024-03-03T14:43:22.911" v="842" actId="20577"/>
          <ac:spMkLst>
            <pc:docMk/>
            <pc:sldMk cId="3159708913" sldId="1379"/>
            <ac:spMk id="4" creationId="{6BC6F59D-58AD-15D8-2DFB-6D13C5FB118B}"/>
          </ac:spMkLst>
        </pc:spChg>
      </pc:sldChg>
      <pc:sldChg chg="modSp add mod">
        <pc:chgData name="Ollesor 61" userId="367270d51f2aa736" providerId="LiveId" clId="{B8FEE69E-5291-46D6-AA58-961AE75294AD}" dt="2024-03-03T14:43:50.164" v="887" actId="20577"/>
        <pc:sldMkLst>
          <pc:docMk/>
          <pc:sldMk cId="2390138885" sldId="1380"/>
        </pc:sldMkLst>
        <pc:spChg chg="mod">
          <ac:chgData name="Ollesor 61" userId="367270d51f2aa736" providerId="LiveId" clId="{B8FEE69E-5291-46D6-AA58-961AE75294AD}" dt="2024-03-03T14:43:50.164" v="887" actId="20577"/>
          <ac:spMkLst>
            <pc:docMk/>
            <pc:sldMk cId="2390138885" sldId="1380"/>
            <ac:spMk id="4" creationId="{0434BC97-BC86-9508-FF75-BFC2AD529F0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2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4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3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5580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03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5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0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16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41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48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8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7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3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6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2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26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7BD3-530C-42FB-87F2-75E5132BCE5C}" type="datetimeFigureOut">
              <a:rPr lang="en-US" smtClean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D850A-8D44-4311-B20E-AECE87E501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88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C9540-B74A-E79D-3C04-A6969C671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121" y="406400"/>
            <a:ext cx="11481758" cy="2387600"/>
          </a:xfrm>
        </p:spPr>
        <p:txBody>
          <a:bodyPr>
            <a:normAutofit/>
          </a:bodyPr>
          <a:lstStyle/>
          <a:p>
            <a:r>
              <a:rPr lang="en-US" sz="6000" dirty="0"/>
              <a:t>The seven greatest words of love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06E589-B78A-A936-402C-8F487E735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1655762"/>
          </a:xfrm>
        </p:spPr>
        <p:txBody>
          <a:bodyPr>
            <a:normAutofit/>
          </a:bodyPr>
          <a:lstStyle/>
          <a:p>
            <a:r>
              <a:rPr lang="en-US" sz="5400" dirty="0"/>
              <a:t>A 7-Part Message Series</a:t>
            </a:r>
          </a:p>
        </p:txBody>
      </p:sp>
    </p:spTree>
    <p:extLst>
      <p:ext uri="{BB962C8B-B14F-4D97-AF65-F5344CB8AC3E}">
        <p14:creationId xmlns:p14="http://schemas.microsoft.com/office/powerpoint/2010/main" val="338054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395F48-FF20-E2CC-B744-18F998EE5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C6F59D-58AD-15D8-2DFB-6D13C5FB118B}"/>
              </a:ext>
            </a:extLst>
          </p:cNvPr>
          <p:cNvSpPr txBox="1"/>
          <p:nvPr/>
        </p:nvSpPr>
        <p:spPr>
          <a:xfrm>
            <a:off x="205596" y="0"/>
            <a:ext cx="1178080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Arial Nova Cond" panose="020B0506020202020204" pitchFamily="34" charset="0"/>
              </a:rPr>
              <a:t>	 </a:t>
            </a:r>
            <a:r>
              <a:rPr lang="en-US" sz="4800" b="1" dirty="0">
                <a:latin typeface="Arial Nova Cond" panose="020B0506020202020204" pitchFamily="34" charset="0"/>
              </a:rPr>
              <a:t>“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Holy, holy, holy is the Lord God Almighty, who was, and is, and is to come.”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Revelation 4:8 (NIV)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3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395F48-FF20-E2CC-B744-18F998EE5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C6F59D-58AD-15D8-2DFB-6D13C5FB118B}"/>
              </a:ext>
            </a:extLst>
          </p:cNvPr>
          <p:cNvSpPr txBox="1"/>
          <p:nvPr/>
        </p:nvSpPr>
        <p:spPr>
          <a:xfrm>
            <a:off x="205596" y="134471"/>
            <a:ext cx="1178080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Arial Nova Cond" panose="020B0506020202020204" pitchFamily="34" charset="0"/>
              </a:rPr>
              <a:t>	 </a:t>
            </a:r>
            <a:r>
              <a:rPr lang="en-US" sz="4800" b="1" dirty="0">
                <a:latin typeface="Arial Nova Cond" panose="020B0506020202020204" pitchFamily="34" charset="0"/>
              </a:rPr>
              <a:t>“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Your eyes are too pure to look on evil; you cannot tolerate wrongdoing.”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Habakkuk 1:13 (NIV)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882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34BC97-BC86-9508-FF75-BFC2AD529F0C}"/>
              </a:ext>
            </a:extLst>
          </p:cNvPr>
          <p:cNvSpPr txBox="1"/>
          <p:nvPr/>
        </p:nvSpPr>
        <p:spPr>
          <a:xfrm>
            <a:off x="264459" y="0"/>
            <a:ext cx="11663082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3 Things About Substitution</a:t>
            </a: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" panose="020B0506020202020204" pitchFamily="34" charset="0"/>
            </a:endParaRP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1. God is holy.</a:t>
            </a: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2. Sin is ugly.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196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34BC97-BC86-9508-FF75-BFC2AD529F0C}"/>
              </a:ext>
            </a:extLst>
          </p:cNvPr>
          <p:cNvSpPr txBox="1"/>
          <p:nvPr/>
        </p:nvSpPr>
        <p:spPr>
          <a:xfrm>
            <a:off x="264459" y="0"/>
            <a:ext cx="11663082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3 Things Sin Does to Us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404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34BC97-BC86-9508-FF75-BFC2AD529F0C}"/>
              </a:ext>
            </a:extLst>
          </p:cNvPr>
          <p:cNvSpPr txBox="1"/>
          <p:nvPr/>
        </p:nvSpPr>
        <p:spPr>
          <a:xfrm>
            <a:off x="264459" y="0"/>
            <a:ext cx="11663082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3 Things Sin Does to Me</a:t>
            </a: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" panose="020B0506020202020204" pitchFamily="34" charset="0"/>
            </a:endParaRP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1. Sin alienates me from God.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92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395F48-FF20-E2CC-B744-18F998EE5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C6F59D-58AD-15D8-2DFB-6D13C5FB118B}"/>
              </a:ext>
            </a:extLst>
          </p:cNvPr>
          <p:cNvSpPr txBox="1"/>
          <p:nvPr/>
        </p:nvSpPr>
        <p:spPr>
          <a:xfrm>
            <a:off x="205596" y="134471"/>
            <a:ext cx="11780808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Arial Nova Cond" panose="020B0506020202020204" pitchFamily="34" charset="0"/>
              </a:rPr>
              <a:t>	 </a:t>
            </a:r>
            <a:r>
              <a:rPr lang="en-US" sz="4800" b="1" dirty="0">
                <a:latin typeface="Arial Nova Cond" panose="020B0506020202020204" pitchFamily="34" charset="0"/>
              </a:rPr>
              <a:t>“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But your iniquities have separated you from your God; your sins have hidden his face from you, so that he will not hear.”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Isaiah 59:2 (NIV)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962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34BC97-BC86-9508-FF75-BFC2AD529F0C}"/>
              </a:ext>
            </a:extLst>
          </p:cNvPr>
          <p:cNvSpPr txBox="1"/>
          <p:nvPr/>
        </p:nvSpPr>
        <p:spPr>
          <a:xfrm>
            <a:off x="264459" y="0"/>
            <a:ext cx="11663082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3 Things Sin Does to Me</a:t>
            </a: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" panose="020B0506020202020204" pitchFamily="34" charset="0"/>
            </a:endParaRP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1. Sin alienates me from God.</a:t>
            </a: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2. Sin distresses me.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87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395F48-FF20-E2CC-B744-18F998EE5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C6F59D-58AD-15D8-2DFB-6D13C5FB118B}"/>
              </a:ext>
            </a:extLst>
          </p:cNvPr>
          <p:cNvSpPr txBox="1"/>
          <p:nvPr/>
        </p:nvSpPr>
        <p:spPr>
          <a:xfrm>
            <a:off x="205596" y="134471"/>
            <a:ext cx="1178080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Arial Nova Cond" panose="020B0506020202020204" pitchFamily="34" charset="0"/>
              </a:rPr>
              <a:t>	 </a:t>
            </a:r>
            <a:r>
              <a:rPr lang="en-US" sz="4800" b="1" dirty="0">
                <a:latin typeface="Arial Nova Cond" panose="020B0506020202020204" pitchFamily="34" charset="0"/>
              </a:rPr>
              <a:t>“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My guilt has overwhelmed me like a burden too heavy to bear.”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Psalm 38:4 (NIV)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60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34BC97-BC86-9508-FF75-BFC2AD529F0C}"/>
              </a:ext>
            </a:extLst>
          </p:cNvPr>
          <p:cNvSpPr txBox="1"/>
          <p:nvPr/>
        </p:nvSpPr>
        <p:spPr>
          <a:xfrm>
            <a:off x="264459" y="0"/>
            <a:ext cx="11663082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3 Things Sin Does to Me</a:t>
            </a: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" panose="020B0506020202020204" pitchFamily="34" charset="0"/>
            </a:endParaRP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1. Sin alienates me from God.</a:t>
            </a: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2. Sin distresses me.</a:t>
            </a: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3. Sin condemns me.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60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395F48-FF20-E2CC-B744-18F998EE5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C6F59D-58AD-15D8-2DFB-6D13C5FB118B}"/>
              </a:ext>
            </a:extLst>
          </p:cNvPr>
          <p:cNvSpPr txBox="1"/>
          <p:nvPr/>
        </p:nvSpPr>
        <p:spPr>
          <a:xfrm>
            <a:off x="205596" y="134471"/>
            <a:ext cx="1178080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Arial Nova Cond" panose="020B0506020202020204" pitchFamily="34" charset="0"/>
              </a:rPr>
              <a:t>	 </a:t>
            </a:r>
            <a:r>
              <a:rPr lang="en-US" sz="4800" b="1" dirty="0">
                <a:latin typeface="Arial Nova Cond" panose="020B0506020202020204" pitchFamily="34" charset="0"/>
              </a:rPr>
              <a:t>“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God is a righteous judge and always condemns the wicked.”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Psalm 7:11 (GNT)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431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656C8C0-019C-F12A-91B1-31E688FA7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06400"/>
            <a:ext cx="12191999" cy="2387600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Berlin Sans FB Demi" panose="020E0802020502020306" pitchFamily="34" charset="0"/>
              </a:rPr>
              <a:t>The word of substitution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AFA9E44-DDD1-4F8B-F766-9EB0A7166B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67CCD1E-79C8-E218-7B8F-D37EFBBB53FB}"/>
              </a:ext>
            </a:extLst>
          </p:cNvPr>
          <p:cNvSpPr txBox="1">
            <a:spLocks/>
          </p:cNvSpPr>
          <p:nvPr/>
        </p:nvSpPr>
        <p:spPr>
          <a:xfrm>
            <a:off x="1595269" y="3602038"/>
            <a:ext cx="9001462" cy="284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/>
              <a:t>Matthew 27:45-46 </a:t>
            </a:r>
          </a:p>
          <a:p>
            <a:r>
              <a:rPr lang="en-US" sz="6000" dirty="0"/>
              <a:t>Part 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9961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34BC97-BC86-9508-FF75-BFC2AD529F0C}"/>
              </a:ext>
            </a:extLst>
          </p:cNvPr>
          <p:cNvSpPr txBox="1"/>
          <p:nvPr/>
        </p:nvSpPr>
        <p:spPr>
          <a:xfrm>
            <a:off x="264459" y="0"/>
            <a:ext cx="11663082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3 Things About Substitution</a:t>
            </a: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" panose="020B0506020202020204" pitchFamily="34" charset="0"/>
            </a:endParaRP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1. God is holy.</a:t>
            </a: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2. Sin is ugly.</a:t>
            </a: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3. Salvation is costly.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89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395F48-FF20-E2CC-B744-18F998EE5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C6F59D-58AD-15D8-2DFB-6D13C5FB118B}"/>
              </a:ext>
            </a:extLst>
          </p:cNvPr>
          <p:cNvSpPr txBox="1"/>
          <p:nvPr/>
        </p:nvSpPr>
        <p:spPr>
          <a:xfrm>
            <a:off x="205596" y="134471"/>
            <a:ext cx="11780808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Arial Nova Cond" panose="020B0506020202020204" pitchFamily="34" charset="0"/>
              </a:rPr>
              <a:t>	 </a:t>
            </a:r>
            <a:r>
              <a:rPr lang="en-US" sz="4800" b="1" dirty="0">
                <a:latin typeface="Arial Nova Cond" panose="020B0506020202020204" pitchFamily="34" charset="0"/>
              </a:rPr>
              <a:t>“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God sent him to die in our place to take away our sins. We receive forgiveness through faith. And all of this is because of the blood of Jesus’ death.”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Romans 3:25 (NIV)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4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395F48-FF20-E2CC-B744-18F998EE5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C6F59D-58AD-15D8-2DFB-6D13C5FB118B}"/>
              </a:ext>
            </a:extLst>
          </p:cNvPr>
          <p:cNvSpPr txBox="1"/>
          <p:nvPr/>
        </p:nvSpPr>
        <p:spPr>
          <a:xfrm>
            <a:off x="205596" y="134471"/>
            <a:ext cx="11780808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Arial Nova Cond" panose="020B0506020202020204" pitchFamily="34" charset="0"/>
              </a:rPr>
              <a:t>	 </a:t>
            </a:r>
            <a:r>
              <a:rPr lang="en-US" sz="4800" b="1" dirty="0">
                <a:latin typeface="Arial Nova Cond" panose="020B0506020202020204" pitchFamily="34" charset="0"/>
              </a:rPr>
              <a:t>“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Christ redeemed us from the curse of the law by becoming a curse for us, for it is written: ‘Cursed is everyone who is hung on a pole.’”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Galatians 3:13 (NIV)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56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34BC97-BC86-9508-FF75-BFC2AD529F0C}"/>
              </a:ext>
            </a:extLst>
          </p:cNvPr>
          <p:cNvSpPr txBox="1"/>
          <p:nvPr/>
        </p:nvSpPr>
        <p:spPr>
          <a:xfrm>
            <a:off x="264459" y="0"/>
            <a:ext cx="1166308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My Response</a:t>
            </a: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" panose="020B0506020202020204" pitchFamily="34" charset="0"/>
            </a:endParaRP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</a:t>
            </a:r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58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34BC97-BC86-9508-FF75-BFC2AD529F0C}"/>
              </a:ext>
            </a:extLst>
          </p:cNvPr>
          <p:cNvSpPr txBox="1"/>
          <p:nvPr/>
        </p:nvSpPr>
        <p:spPr>
          <a:xfrm>
            <a:off x="264459" y="0"/>
            <a:ext cx="1166308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My Response</a:t>
            </a: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" panose="020B0506020202020204" pitchFamily="34" charset="0"/>
            </a:endParaRP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1. Turn from my sin and trust Jesus to 		    	       save me.</a:t>
            </a: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" panose="020B0506020202020204" pitchFamily="34" charset="0"/>
            </a:endParaRP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</a:t>
            </a:r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335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395F48-FF20-E2CC-B744-18F998EE5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C6F59D-58AD-15D8-2DFB-6D13C5FB118B}"/>
              </a:ext>
            </a:extLst>
          </p:cNvPr>
          <p:cNvSpPr txBox="1"/>
          <p:nvPr/>
        </p:nvSpPr>
        <p:spPr>
          <a:xfrm>
            <a:off x="205596" y="134471"/>
            <a:ext cx="11780808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Arial Nova Cond" panose="020B0506020202020204" pitchFamily="34" charset="0"/>
              </a:rPr>
              <a:t>	 </a:t>
            </a:r>
            <a:r>
              <a:rPr lang="en-US" sz="4800" b="1" dirty="0">
                <a:latin typeface="Arial Nova Cond" panose="020B0506020202020204" pitchFamily="34" charset="0"/>
              </a:rPr>
              <a:t>“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God accepts every person who believes in Christ. It is the same way for everyone, whether they are Jews or Gentiles.”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Romans 3:22 (EASY)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721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34BC97-BC86-9508-FF75-BFC2AD529F0C}"/>
              </a:ext>
            </a:extLst>
          </p:cNvPr>
          <p:cNvSpPr txBox="1"/>
          <p:nvPr/>
        </p:nvSpPr>
        <p:spPr>
          <a:xfrm>
            <a:off x="264459" y="0"/>
            <a:ext cx="1166308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My Response</a:t>
            </a: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" panose="020B0506020202020204" pitchFamily="34" charset="0"/>
            </a:endParaRP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1. Turn from my sin and trust Jesus to 		    	       save me.</a:t>
            </a: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2. Live in a state of gratitude.</a:t>
            </a: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" panose="020B0506020202020204" pitchFamily="34" charset="0"/>
            </a:endParaRP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</a:t>
            </a:r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752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395F48-FF20-E2CC-B744-18F998EE5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C6F59D-58AD-15D8-2DFB-6D13C5FB118B}"/>
              </a:ext>
            </a:extLst>
          </p:cNvPr>
          <p:cNvSpPr txBox="1"/>
          <p:nvPr/>
        </p:nvSpPr>
        <p:spPr>
          <a:xfrm>
            <a:off x="205596" y="134471"/>
            <a:ext cx="11780808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Arial Nova Cond" panose="020B0506020202020204" pitchFamily="34" charset="0"/>
              </a:rPr>
              <a:t>	 </a:t>
            </a:r>
            <a:r>
              <a:rPr lang="en-US" sz="4800" b="1" dirty="0">
                <a:latin typeface="Arial Nova Cond" panose="020B0506020202020204" pitchFamily="34" charset="0"/>
              </a:rPr>
              <a:t>“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So now we can rejoice in our wonderful new relationship with God because our Lord Jesus Christ has made us friends of God.”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Romans 5:11 (NLT)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708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34BC97-BC86-9508-FF75-BFC2AD529F0C}"/>
              </a:ext>
            </a:extLst>
          </p:cNvPr>
          <p:cNvSpPr txBox="1"/>
          <p:nvPr/>
        </p:nvSpPr>
        <p:spPr>
          <a:xfrm>
            <a:off x="264459" y="0"/>
            <a:ext cx="1166308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My Response</a:t>
            </a: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" panose="020B0506020202020204" pitchFamily="34" charset="0"/>
            </a:endParaRP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1. Turn from my sin and trust Jesus to 		    	       save me.</a:t>
            </a: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2. Live in a state of gratitude.</a:t>
            </a: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3. Tell others the good news!</a:t>
            </a: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" panose="020B0506020202020204" pitchFamily="34" charset="0"/>
            </a:endParaRP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</a:t>
            </a:r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138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395F48-FF20-E2CC-B744-18F998EE5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C6F59D-58AD-15D8-2DFB-6D13C5FB118B}"/>
              </a:ext>
            </a:extLst>
          </p:cNvPr>
          <p:cNvSpPr txBox="1"/>
          <p:nvPr/>
        </p:nvSpPr>
        <p:spPr>
          <a:xfrm>
            <a:off x="502990" y="0"/>
            <a:ext cx="11780808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Arial Nova Cond" panose="020B0506020202020204" pitchFamily="34" charset="0"/>
              </a:rPr>
              <a:t>	 </a:t>
            </a:r>
            <a:r>
              <a:rPr lang="en-US" sz="4800" b="1" dirty="0">
                <a:latin typeface="Arial Nova Cond" panose="020B0506020202020204" pitchFamily="34" charset="0"/>
              </a:rPr>
              <a:t>“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From noon until three in the afternoon darkness came over all the land. About three in the afternoon Jesus cried out in a loud voice, ‘Eli, Eli, lama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sabachthani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? (which means ‘My God, my God, why have you forsaken </a:t>
            </a:r>
            <a:r>
              <a:rPr 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me?’)’”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" panose="020B0506020202020204" pitchFamily="34" charset="0"/>
            </a:endParaRP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Matthew 27:45-46 (NIV)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488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395F48-FF20-E2CC-B744-18F998EE5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C6F59D-58AD-15D8-2DFB-6D13C5FB118B}"/>
              </a:ext>
            </a:extLst>
          </p:cNvPr>
          <p:cNvSpPr txBox="1"/>
          <p:nvPr/>
        </p:nvSpPr>
        <p:spPr>
          <a:xfrm>
            <a:off x="502990" y="0"/>
            <a:ext cx="11780808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Arial Nova Cond" panose="020B0506020202020204" pitchFamily="34" charset="0"/>
              </a:rPr>
              <a:t>	 </a:t>
            </a:r>
            <a:r>
              <a:rPr lang="en-US" sz="4800" b="1" dirty="0">
                <a:latin typeface="Arial Nova Cond" panose="020B0506020202020204" pitchFamily="34" charset="0"/>
              </a:rPr>
              <a:t>“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My God, my God, why have you abandoned me? Why are you so far away when I groan for help?”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Psalm 22:1 (NIV)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743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34BC97-BC86-9508-FF75-BFC2AD529F0C}"/>
              </a:ext>
            </a:extLst>
          </p:cNvPr>
          <p:cNvSpPr txBox="1"/>
          <p:nvPr/>
        </p:nvSpPr>
        <p:spPr>
          <a:xfrm>
            <a:off x="264459" y="2447364"/>
            <a:ext cx="11663082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Jesus became my substitute.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175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395F48-FF20-E2CC-B744-18F998EE5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C6F59D-58AD-15D8-2DFB-6D13C5FB118B}"/>
              </a:ext>
            </a:extLst>
          </p:cNvPr>
          <p:cNvSpPr txBox="1"/>
          <p:nvPr/>
        </p:nvSpPr>
        <p:spPr>
          <a:xfrm>
            <a:off x="205596" y="0"/>
            <a:ext cx="11780808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Arial Nova Cond" panose="020B0506020202020204" pitchFamily="34" charset="0"/>
              </a:rPr>
              <a:t>	 </a:t>
            </a:r>
            <a:r>
              <a:rPr lang="en-US" sz="4800" b="1" dirty="0">
                <a:latin typeface="Arial Nova Cond" panose="020B0506020202020204" pitchFamily="34" charset="0"/>
              </a:rPr>
              <a:t>“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He is the atoning sacrifice for our sins, and not only for ours but also for the sins of the whole world.”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1 John 2:2 (NIV)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137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395F48-FF20-E2CC-B744-18F998EE53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C6F59D-58AD-15D8-2DFB-6D13C5FB118B}"/>
              </a:ext>
            </a:extLst>
          </p:cNvPr>
          <p:cNvSpPr txBox="1"/>
          <p:nvPr/>
        </p:nvSpPr>
        <p:spPr>
          <a:xfrm>
            <a:off x="205596" y="0"/>
            <a:ext cx="11780808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latin typeface="Arial Nova Cond" panose="020B0506020202020204" pitchFamily="34" charset="0"/>
              </a:rPr>
              <a:t>	 </a:t>
            </a:r>
            <a:r>
              <a:rPr lang="en-US" sz="4800" b="1" dirty="0">
                <a:latin typeface="Arial Nova Cond" panose="020B0506020202020204" pitchFamily="34" charset="0"/>
              </a:rPr>
              <a:t>“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God made him who had no sin to be sin for us so that in him we might become the righteousness of God.”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2 Corinthians 5:21 (NIV)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92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34BC97-BC86-9508-FF75-BFC2AD529F0C}"/>
              </a:ext>
            </a:extLst>
          </p:cNvPr>
          <p:cNvSpPr txBox="1"/>
          <p:nvPr/>
        </p:nvSpPr>
        <p:spPr>
          <a:xfrm>
            <a:off x="264459" y="0"/>
            <a:ext cx="11663082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3 Things About Substitution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61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34BC97-BC86-9508-FF75-BFC2AD529F0C}"/>
              </a:ext>
            </a:extLst>
          </p:cNvPr>
          <p:cNvSpPr txBox="1"/>
          <p:nvPr/>
        </p:nvSpPr>
        <p:spPr>
          <a:xfrm>
            <a:off x="264459" y="0"/>
            <a:ext cx="11663082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3 Things About Substitution</a:t>
            </a: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 Cond" panose="020B0506020202020204" pitchFamily="34" charset="0"/>
            </a:endParaRPr>
          </a:p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 Cond" panose="020B0506020202020204" pitchFamily="34" charset="0"/>
              </a:rPr>
              <a:t>		1. God is holy.</a:t>
            </a:r>
          </a:p>
          <a:p>
            <a:endParaRPr lang="en-US" sz="4400" dirty="0"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191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2340</TotalTime>
  <Words>699</Words>
  <Application>Microsoft Office PowerPoint</Application>
  <PresentationFormat>Widescreen</PresentationFormat>
  <Paragraphs>79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Arial Nova Cond</vt:lpstr>
      <vt:lpstr>Berlin Sans FB Demi</vt:lpstr>
      <vt:lpstr>Bookman Old Style</vt:lpstr>
      <vt:lpstr>Rockwell</vt:lpstr>
      <vt:lpstr>Damask</vt:lpstr>
      <vt:lpstr>The seven greatest words of love</vt:lpstr>
      <vt:lpstr>The word of substitution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Ollesor 61</dc:creator>
  <cp:lastModifiedBy>Ollesor 61</cp:lastModifiedBy>
  <cp:revision>40</cp:revision>
  <dcterms:created xsi:type="dcterms:W3CDTF">2022-11-06T08:09:33Z</dcterms:created>
  <dcterms:modified xsi:type="dcterms:W3CDTF">2024-03-03T14:45:22Z</dcterms:modified>
</cp:coreProperties>
</file>