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1070" r:id="rId3"/>
    <p:sldId id="1309" r:id="rId4"/>
    <p:sldId id="1218" r:id="rId5"/>
    <p:sldId id="1334" r:id="rId6"/>
    <p:sldId id="1335" r:id="rId7"/>
    <p:sldId id="1336" r:id="rId8"/>
    <p:sldId id="1337" r:id="rId9"/>
    <p:sldId id="1338" r:id="rId10"/>
    <p:sldId id="1339" r:id="rId11"/>
    <p:sldId id="1340" r:id="rId12"/>
    <p:sldId id="1341" r:id="rId13"/>
    <p:sldId id="1342" r:id="rId14"/>
    <p:sldId id="1343" r:id="rId15"/>
    <p:sldId id="1344" r:id="rId16"/>
    <p:sldId id="1345" r:id="rId17"/>
    <p:sldId id="1346" r:id="rId18"/>
    <p:sldId id="1347" r:id="rId19"/>
    <p:sldId id="1348" r:id="rId20"/>
    <p:sldId id="1349" r:id="rId21"/>
    <p:sldId id="1350" r:id="rId22"/>
    <p:sldId id="1351" r:id="rId23"/>
    <p:sldId id="1352" r:id="rId24"/>
    <p:sldId id="1353" r:id="rId25"/>
    <p:sldId id="1354" r:id="rId26"/>
    <p:sldId id="1355" r:id="rId27"/>
    <p:sldId id="135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44C230-44EC-4E40-B855-8B96A3E10B45}" v="12" dt="2024-02-25T14:40:03.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26" y="7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5744C230-44EC-4E40-B855-8B96A3E10B45}"/>
    <pc:docChg chg="undo redo custSel addSld delSld modSld sldOrd">
      <pc:chgData name="Ollesor 61" userId="367270d51f2aa736" providerId="LiveId" clId="{5744C230-44EC-4E40-B855-8B96A3E10B45}" dt="2024-02-25T14:43:09.513" v="1074" actId="20577"/>
      <pc:docMkLst>
        <pc:docMk/>
      </pc:docMkLst>
      <pc:sldChg chg="modSp mod ord">
        <pc:chgData name="Ollesor 61" userId="367270d51f2aa736" providerId="LiveId" clId="{5744C230-44EC-4E40-B855-8B96A3E10B45}" dt="2024-02-25T14:21:35.480" v="35" actId="20577"/>
        <pc:sldMkLst>
          <pc:docMk/>
          <pc:sldMk cId="499613935" sldId="1070"/>
        </pc:sldMkLst>
        <pc:spChg chg="mod">
          <ac:chgData name="Ollesor 61" userId="367270d51f2aa736" providerId="LiveId" clId="{5744C230-44EC-4E40-B855-8B96A3E10B45}" dt="2024-02-25T14:21:07.810" v="11" actId="20577"/>
          <ac:spMkLst>
            <pc:docMk/>
            <pc:sldMk cId="499613935" sldId="1070"/>
            <ac:spMk id="6" creationId="{1656C8C0-019C-F12A-91B1-31E688FA7E54}"/>
          </ac:spMkLst>
        </pc:spChg>
        <pc:spChg chg="mod">
          <ac:chgData name="Ollesor 61" userId="367270d51f2aa736" providerId="LiveId" clId="{5744C230-44EC-4E40-B855-8B96A3E10B45}" dt="2024-02-25T14:21:35.480" v="35" actId="20577"/>
          <ac:spMkLst>
            <pc:docMk/>
            <pc:sldMk cId="499613935" sldId="1070"/>
            <ac:spMk id="9" creationId="{C67CCD1E-79C8-E218-7B8F-D37EFBBB53FB}"/>
          </ac:spMkLst>
        </pc:spChg>
      </pc:sldChg>
      <pc:sldChg chg="del">
        <pc:chgData name="Ollesor 61" userId="367270d51f2aa736" providerId="LiveId" clId="{5744C230-44EC-4E40-B855-8B96A3E10B45}" dt="2024-02-25T14:21:50.134" v="36" actId="47"/>
        <pc:sldMkLst>
          <pc:docMk/>
          <pc:sldMk cId="911249734" sldId="1187"/>
        </pc:sldMkLst>
      </pc:sldChg>
      <pc:sldChg chg="modSp mod">
        <pc:chgData name="Ollesor 61" userId="367270d51f2aa736" providerId="LiveId" clId="{5744C230-44EC-4E40-B855-8B96A3E10B45}" dt="2024-02-25T14:25:02.044" v="257" actId="20577"/>
        <pc:sldMkLst>
          <pc:docMk/>
          <pc:sldMk cId="674615079" sldId="1218"/>
        </pc:sldMkLst>
        <pc:spChg chg="mod">
          <ac:chgData name="Ollesor 61" userId="367270d51f2aa736" providerId="LiveId" clId="{5744C230-44EC-4E40-B855-8B96A3E10B45}" dt="2024-02-25T14:25:02.044" v="257" actId="20577"/>
          <ac:spMkLst>
            <pc:docMk/>
            <pc:sldMk cId="674615079" sldId="1218"/>
            <ac:spMk id="4" creationId="{0434BC97-BC86-9508-FF75-BFC2AD529F0C}"/>
          </ac:spMkLst>
        </pc:spChg>
      </pc:sldChg>
      <pc:sldChg chg="del">
        <pc:chgData name="Ollesor 61" userId="367270d51f2aa736" providerId="LiveId" clId="{5744C230-44EC-4E40-B855-8B96A3E10B45}" dt="2024-02-25T14:21:51.211" v="37" actId="47"/>
        <pc:sldMkLst>
          <pc:docMk/>
          <pc:sldMk cId="3631975249" sldId="1284"/>
        </pc:sldMkLst>
      </pc:sldChg>
      <pc:sldChg chg="modSp mod">
        <pc:chgData name="Ollesor 61" userId="367270d51f2aa736" providerId="LiveId" clId="{5744C230-44EC-4E40-B855-8B96A3E10B45}" dt="2024-02-25T14:24:44.132" v="209" actId="113"/>
        <pc:sldMkLst>
          <pc:docMk/>
          <pc:sldMk cId="2494488932" sldId="1309"/>
        </pc:sldMkLst>
        <pc:spChg chg="mod">
          <ac:chgData name="Ollesor 61" userId="367270d51f2aa736" providerId="LiveId" clId="{5744C230-44EC-4E40-B855-8B96A3E10B45}" dt="2024-02-25T14:24:44.132" v="209" actId="113"/>
          <ac:spMkLst>
            <pc:docMk/>
            <pc:sldMk cId="2494488932" sldId="1309"/>
            <ac:spMk id="4" creationId="{6BC6F59D-58AD-15D8-2DFB-6D13C5FB118B}"/>
          </ac:spMkLst>
        </pc:spChg>
      </pc:sldChg>
      <pc:sldChg chg="del">
        <pc:chgData name="Ollesor 61" userId="367270d51f2aa736" providerId="LiveId" clId="{5744C230-44EC-4E40-B855-8B96A3E10B45}" dt="2024-02-25T14:27:03.606" v="337" actId="47"/>
        <pc:sldMkLst>
          <pc:docMk/>
          <pc:sldMk cId="1416549524" sldId="1310"/>
        </pc:sldMkLst>
      </pc:sldChg>
      <pc:sldChg chg="del">
        <pc:chgData name="Ollesor 61" userId="367270d51f2aa736" providerId="LiveId" clId="{5744C230-44EC-4E40-B855-8B96A3E10B45}" dt="2024-02-25T14:27:03.606" v="337" actId="47"/>
        <pc:sldMkLst>
          <pc:docMk/>
          <pc:sldMk cId="830984851" sldId="1311"/>
        </pc:sldMkLst>
      </pc:sldChg>
      <pc:sldChg chg="del">
        <pc:chgData name="Ollesor 61" userId="367270d51f2aa736" providerId="LiveId" clId="{5744C230-44EC-4E40-B855-8B96A3E10B45}" dt="2024-02-25T14:27:03.606" v="337" actId="47"/>
        <pc:sldMkLst>
          <pc:docMk/>
          <pc:sldMk cId="3387022833" sldId="1312"/>
        </pc:sldMkLst>
      </pc:sldChg>
      <pc:sldChg chg="del">
        <pc:chgData name="Ollesor 61" userId="367270d51f2aa736" providerId="LiveId" clId="{5744C230-44EC-4E40-B855-8B96A3E10B45}" dt="2024-02-25T14:27:03.606" v="337" actId="47"/>
        <pc:sldMkLst>
          <pc:docMk/>
          <pc:sldMk cId="1344280692" sldId="1313"/>
        </pc:sldMkLst>
      </pc:sldChg>
      <pc:sldChg chg="del">
        <pc:chgData name="Ollesor 61" userId="367270d51f2aa736" providerId="LiveId" clId="{5744C230-44EC-4E40-B855-8B96A3E10B45}" dt="2024-02-25T14:27:03.606" v="337" actId="47"/>
        <pc:sldMkLst>
          <pc:docMk/>
          <pc:sldMk cId="2850292365" sldId="1314"/>
        </pc:sldMkLst>
      </pc:sldChg>
      <pc:sldChg chg="del">
        <pc:chgData name="Ollesor 61" userId="367270d51f2aa736" providerId="LiveId" clId="{5744C230-44EC-4E40-B855-8B96A3E10B45}" dt="2024-02-25T14:27:03.606" v="337" actId="47"/>
        <pc:sldMkLst>
          <pc:docMk/>
          <pc:sldMk cId="498992959" sldId="1315"/>
        </pc:sldMkLst>
      </pc:sldChg>
      <pc:sldChg chg="del">
        <pc:chgData name="Ollesor 61" userId="367270d51f2aa736" providerId="LiveId" clId="{5744C230-44EC-4E40-B855-8B96A3E10B45}" dt="2024-02-25T14:27:03.606" v="337" actId="47"/>
        <pc:sldMkLst>
          <pc:docMk/>
          <pc:sldMk cId="2646966258" sldId="1316"/>
        </pc:sldMkLst>
      </pc:sldChg>
      <pc:sldChg chg="del">
        <pc:chgData name="Ollesor 61" userId="367270d51f2aa736" providerId="LiveId" clId="{5744C230-44EC-4E40-B855-8B96A3E10B45}" dt="2024-02-25T14:27:03.606" v="337" actId="47"/>
        <pc:sldMkLst>
          <pc:docMk/>
          <pc:sldMk cId="3488292273" sldId="1317"/>
        </pc:sldMkLst>
      </pc:sldChg>
      <pc:sldChg chg="del">
        <pc:chgData name="Ollesor 61" userId="367270d51f2aa736" providerId="LiveId" clId="{5744C230-44EC-4E40-B855-8B96A3E10B45}" dt="2024-02-25T14:27:03.606" v="337" actId="47"/>
        <pc:sldMkLst>
          <pc:docMk/>
          <pc:sldMk cId="169807737" sldId="1318"/>
        </pc:sldMkLst>
      </pc:sldChg>
      <pc:sldChg chg="del">
        <pc:chgData name="Ollesor 61" userId="367270d51f2aa736" providerId="LiveId" clId="{5744C230-44EC-4E40-B855-8B96A3E10B45}" dt="2024-02-25T14:27:03.606" v="337" actId="47"/>
        <pc:sldMkLst>
          <pc:docMk/>
          <pc:sldMk cId="910354492" sldId="1319"/>
        </pc:sldMkLst>
      </pc:sldChg>
      <pc:sldChg chg="del">
        <pc:chgData name="Ollesor 61" userId="367270d51f2aa736" providerId="LiveId" clId="{5744C230-44EC-4E40-B855-8B96A3E10B45}" dt="2024-02-25T14:27:03.606" v="337" actId="47"/>
        <pc:sldMkLst>
          <pc:docMk/>
          <pc:sldMk cId="228296202" sldId="1320"/>
        </pc:sldMkLst>
      </pc:sldChg>
      <pc:sldChg chg="del">
        <pc:chgData name="Ollesor 61" userId="367270d51f2aa736" providerId="LiveId" clId="{5744C230-44EC-4E40-B855-8B96A3E10B45}" dt="2024-02-25T14:27:03.606" v="337" actId="47"/>
        <pc:sldMkLst>
          <pc:docMk/>
          <pc:sldMk cId="744996626" sldId="1321"/>
        </pc:sldMkLst>
      </pc:sldChg>
      <pc:sldChg chg="del">
        <pc:chgData name="Ollesor 61" userId="367270d51f2aa736" providerId="LiveId" clId="{5744C230-44EC-4E40-B855-8B96A3E10B45}" dt="2024-02-25T14:27:03.606" v="337" actId="47"/>
        <pc:sldMkLst>
          <pc:docMk/>
          <pc:sldMk cId="3354148985" sldId="1322"/>
        </pc:sldMkLst>
      </pc:sldChg>
      <pc:sldChg chg="del">
        <pc:chgData name="Ollesor 61" userId="367270d51f2aa736" providerId="LiveId" clId="{5744C230-44EC-4E40-B855-8B96A3E10B45}" dt="2024-02-25T14:27:03.606" v="337" actId="47"/>
        <pc:sldMkLst>
          <pc:docMk/>
          <pc:sldMk cId="264774528" sldId="1323"/>
        </pc:sldMkLst>
      </pc:sldChg>
      <pc:sldChg chg="del">
        <pc:chgData name="Ollesor 61" userId="367270d51f2aa736" providerId="LiveId" clId="{5744C230-44EC-4E40-B855-8B96A3E10B45}" dt="2024-02-25T14:27:03.606" v="337" actId="47"/>
        <pc:sldMkLst>
          <pc:docMk/>
          <pc:sldMk cId="4133946782" sldId="1324"/>
        </pc:sldMkLst>
      </pc:sldChg>
      <pc:sldChg chg="del">
        <pc:chgData name="Ollesor 61" userId="367270d51f2aa736" providerId="LiveId" clId="{5744C230-44EC-4E40-B855-8B96A3E10B45}" dt="2024-02-25T14:27:03.606" v="337" actId="47"/>
        <pc:sldMkLst>
          <pc:docMk/>
          <pc:sldMk cId="1866845087" sldId="1325"/>
        </pc:sldMkLst>
      </pc:sldChg>
      <pc:sldChg chg="del">
        <pc:chgData name="Ollesor 61" userId="367270d51f2aa736" providerId="LiveId" clId="{5744C230-44EC-4E40-B855-8B96A3E10B45}" dt="2024-02-25T14:27:03.606" v="337" actId="47"/>
        <pc:sldMkLst>
          <pc:docMk/>
          <pc:sldMk cId="3506486241" sldId="1326"/>
        </pc:sldMkLst>
      </pc:sldChg>
      <pc:sldChg chg="del">
        <pc:chgData name="Ollesor 61" userId="367270d51f2aa736" providerId="LiveId" clId="{5744C230-44EC-4E40-B855-8B96A3E10B45}" dt="2024-02-25T14:27:03.606" v="337" actId="47"/>
        <pc:sldMkLst>
          <pc:docMk/>
          <pc:sldMk cId="3537937232" sldId="1327"/>
        </pc:sldMkLst>
      </pc:sldChg>
      <pc:sldChg chg="del">
        <pc:chgData name="Ollesor 61" userId="367270d51f2aa736" providerId="LiveId" clId="{5744C230-44EC-4E40-B855-8B96A3E10B45}" dt="2024-02-25T14:27:03.606" v="337" actId="47"/>
        <pc:sldMkLst>
          <pc:docMk/>
          <pc:sldMk cId="2397301412" sldId="1328"/>
        </pc:sldMkLst>
      </pc:sldChg>
      <pc:sldChg chg="del">
        <pc:chgData name="Ollesor 61" userId="367270d51f2aa736" providerId="LiveId" clId="{5744C230-44EC-4E40-B855-8B96A3E10B45}" dt="2024-02-25T14:27:03.606" v="337" actId="47"/>
        <pc:sldMkLst>
          <pc:docMk/>
          <pc:sldMk cId="3248002833" sldId="1329"/>
        </pc:sldMkLst>
      </pc:sldChg>
      <pc:sldChg chg="del">
        <pc:chgData name="Ollesor 61" userId="367270d51f2aa736" providerId="LiveId" clId="{5744C230-44EC-4E40-B855-8B96A3E10B45}" dt="2024-02-25T14:27:03.606" v="337" actId="47"/>
        <pc:sldMkLst>
          <pc:docMk/>
          <pc:sldMk cId="1895851832" sldId="1330"/>
        </pc:sldMkLst>
      </pc:sldChg>
      <pc:sldChg chg="del">
        <pc:chgData name="Ollesor 61" userId="367270d51f2aa736" providerId="LiveId" clId="{5744C230-44EC-4E40-B855-8B96A3E10B45}" dt="2024-02-25T14:27:03.606" v="337" actId="47"/>
        <pc:sldMkLst>
          <pc:docMk/>
          <pc:sldMk cId="1764882984" sldId="1331"/>
        </pc:sldMkLst>
      </pc:sldChg>
      <pc:sldChg chg="del">
        <pc:chgData name="Ollesor 61" userId="367270d51f2aa736" providerId="LiveId" clId="{5744C230-44EC-4E40-B855-8B96A3E10B45}" dt="2024-02-25T14:27:03.606" v="337" actId="47"/>
        <pc:sldMkLst>
          <pc:docMk/>
          <pc:sldMk cId="4239799735" sldId="1332"/>
        </pc:sldMkLst>
      </pc:sldChg>
      <pc:sldChg chg="del">
        <pc:chgData name="Ollesor 61" userId="367270d51f2aa736" providerId="LiveId" clId="{5744C230-44EC-4E40-B855-8B96A3E10B45}" dt="2024-02-25T14:27:03.606" v="337" actId="47"/>
        <pc:sldMkLst>
          <pc:docMk/>
          <pc:sldMk cId="1275401487" sldId="1333"/>
        </pc:sldMkLst>
      </pc:sldChg>
      <pc:sldChg chg="modSp add mod">
        <pc:chgData name="Ollesor 61" userId="367270d51f2aa736" providerId="LiveId" clId="{5744C230-44EC-4E40-B855-8B96A3E10B45}" dt="2024-02-25T14:26:04.115" v="302" actId="20577"/>
        <pc:sldMkLst>
          <pc:docMk/>
          <pc:sldMk cId="293617543" sldId="1334"/>
        </pc:sldMkLst>
        <pc:spChg chg="mod">
          <ac:chgData name="Ollesor 61" userId="367270d51f2aa736" providerId="LiveId" clId="{5744C230-44EC-4E40-B855-8B96A3E10B45}" dt="2024-02-25T14:26:04.115" v="302" actId="20577"/>
          <ac:spMkLst>
            <pc:docMk/>
            <pc:sldMk cId="293617543" sldId="1334"/>
            <ac:spMk id="4" creationId="{0434BC97-BC86-9508-FF75-BFC2AD529F0C}"/>
          </ac:spMkLst>
        </pc:spChg>
      </pc:sldChg>
      <pc:sldChg chg="modSp add mod">
        <pc:chgData name="Ollesor 61" userId="367270d51f2aa736" providerId="LiveId" clId="{5744C230-44EC-4E40-B855-8B96A3E10B45}" dt="2024-02-25T14:26:35.652" v="335" actId="20577"/>
        <pc:sldMkLst>
          <pc:docMk/>
          <pc:sldMk cId="37368902" sldId="1335"/>
        </pc:sldMkLst>
        <pc:spChg chg="mod">
          <ac:chgData name="Ollesor 61" userId="367270d51f2aa736" providerId="LiveId" clId="{5744C230-44EC-4E40-B855-8B96A3E10B45}" dt="2024-02-25T14:26:35.652" v="335" actId="20577"/>
          <ac:spMkLst>
            <pc:docMk/>
            <pc:sldMk cId="37368902" sldId="1335"/>
            <ac:spMk id="4" creationId="{0434BC97-BC86-9508-FF75-BFC2AD529F0C}"/>
          </ac:spMkLst>
        </pc:spChg>
      </pc:sldChg>
      <pc:sldChg chg="modSp add mod">
        <pc:chgData name="Ollesor 61" userId="367270d51f2aa736" providerId="LiveId" clId="{5744C230-44EC-4E40-B855-8B96A3E10B45}" dt="2024-02-25T14:27:33.222" v="362" actId="6549"/>
        <pc:sldMkLst>
          <pc:docMk/>
          <pc:sldMk cId="927178357" sldId="1336"/>
        </pc:sldMkLst>
        <pc:spChg chg="mod">
          <ac:chgData name="Ollesor 61" userId="367270d51f2aa736" providerId="LiveId" clId="{5744C230-44EC-4E40-B855-8B96A3E10B45}" dt="2024-02-25T14:27:33.222" v="362" actId="6549"/>
          <ac:spMkLst>
            <pc:docMk/>
            <pc:sldMk cId="927178357" sldId="1336"/>
            <ac:spMk id="4" creationId="{6BC6F59D-58AD-15D8-2DFB-6D13C5FB118B}"/>
          </ac:spMkLst>
        </pc:spChg>
      </pc:sldChg>
      <pc:sldChg chg="modSp add mod">
        <pc:chgData name="Ollesor 61" userId="367270d51f2aa736" providerId="LiveId" clId="{5744C230-44EC-4E40-B855-8B96A3E10B45}" dt="2024-02-25T14:28:33.778" v="406" actId="20577"/>
        <pc:sldMkLst>
          <pc:docMk/>
          <pc:sldMk cId="3484488018" sldId="1337"/>
        </pc:sldMkLst>
        <pc:spChg chg="mod">
          <ac:chgData name="Ollesor 61" userId="367270d51f2aa736" providerId="LiveId" clId="{5744C230-44EC-4E40-B855-8B96A3E10B45}" dt="2024-02-25T14:28:33.778" v="406" actId="20577"/>
          <ac:spMkLst>
            <pc:docMk/>
            <pc:sldMk cId="3484488018" sldId="1337"/>
            <ac:spMk id="4" creationId="{0434BC97-BC86-9508-FF75-BFC2AD529F0C}"/>
          </ac:spMkLst>
        </pc:spChg>
      </pc:sldChg>
      <pc:sldChg chg="modSp add mod">
        <pc:chgData name="Ollesor 61" userId="367270d51f2aa736" providerId="LiveId" clId="{5744C230-44EC-4E40-B855-8B96A3E10B45}" dt="2024-02-25T14:29:10.848" v="431" actId="6549"/>
        <pc:sldMkLst>
          <pc:docMk/>
          <pc:sldMk cId="2325675779" sldId="1338"/>
        </pc:sldMkLst>
        <pc:spChg chg="mod">
          <ac:chgData name="Ollesor 61" userId="367270d51f2aa736" providerId="LiveId" clId="{5744C230-44EC-4E40-B855-8B96A3E10B45}" dt="2024-02-25T14:29:10.848" v="431" actId="6549"/>
          <ac:spMkLst>
            <pc:docMk/>
            <pc:sldMk cId="2325675779" sldId="1338"/>
            <ac:spMk id="4" creationId="{6BC6F59D-58AD-15D8-2DFB-6D13C5FB118B}"/>
          </ac:spMkLst>
        </pc:spChg>
      </pc:sldChg>
      <pc:sldChg chg="modSp add mod">
        <pc:chgData name="Ollesor 61" userId="367270d51f2aa736" providerId="LiveId" clId="{5744C230-44EC-4E40-B855-8B96A3E10B45}" dt="2024-02-25T14:29:41.712" v="442" actId="6549"/>
        <pc:sldMkLst>
          <pc:docMk/>
          <pc:sldMk cId="2311664487" sldId="1339"/>
        </pc:sldMkLst>
        <pc:spChg chg="mod">
          <ac:chgData name="Ollesor 61" userId="367270d51f2aa736" providerId="LiveId" clId="{5744C230-44EC-4E40-B855-8B96A3E10B45}" dt="2024-02-25T14:29:41.712" v="442" actId="6549"/>
          <ac:spMkLst>
            <pc:docMk/>
            <pc:sldMk cId="2311664487" sldId="1339"/>
            <ac:spMk id="4" creationId="{6BC6F59D-58AD-15D8-2DFB-6D13C5FB118B}"/>
          </ac:spMkLst>
        </pc:spChg>
      </pc:sldChg>
      <pc:sldChg chg="modSp add mod">
        <pc:chgData name="Ollesor 61" userId="367270d51f2aa736" providerId="LiveId" clId="{5744C230-44EC-4E40-B855-8B96A3E10B45}" dt="2024-02-25T14:30:02.712" v="482" actId="20577"/>
        <pc:sldMkLst>
          <pc:docMk/>
          <pc:sldMk cId="2161438685" sldId="1340"/>
        </pc:sldMkLst>
        <pc:spChg chg="mod">
          <ac:chgData name="Ollesor 61" userId="367270d51f2aa736" providerId="LiveId" clId="{5744C230-44EC-4E40-B855-8B96A3E10B45}" dt="2024-02-25T14:30:02.712" v="482" actId="20577"/>
          <ac:spMkLst>
            <pc:docMk/>
            <pc:sldMk cId="2161438685" sldId="1340"/>
            <ac:spMk id="4" creationId="{0434BC97-BC86-9508-FF75-BFC2AD529F0C}"/>
          </ac:spMkLst>
        </pc:spChg>
      </pc:sldChg>
      <pc:sldChg chg="modSp add mod">
        <pc:chgData name="Ollesor 61" userId="367270d51f2aa736" providerId="LiveId" clId="{5744C230-44EC-4E40-B855-8B96A3E10B45}" dt="2024-02-25T14:30:33.910" v="501" actId="20577"/>
        <pc:sldMkLst>
          <pc:docMk/>
          <pc:sldMk cId="2117626064" sldId="1341"/>
        </pc:sldMkLst>
        <pc:spChg chg="mod">
          <ac:chgData name="Ollesor 61" userId="367270d51f2aa736" providerId="LiveId" clId="{5744C230-44EC-4E40-B855-8B96A3E10B45}" dt="2024-02-25T14:30:33.910" v="501" actId="20577"/>
          <ac:spMkLst>
            <pc:docMk/>
            <pc:sldMk cId="2117626064" sldId="1341"/>
            <ac:spMk id="4" creationId="{6BC6F59D-58AD-15D8-2DFB-6D13C5FB118B}"/>
          </ac:spMkLst>
        </pc:spChg>
      </pc:sldChg>
      <pc:sldChg chg="modSp add mod">
        <pc:chgData name="Ollesor 61" userId="367270d51f2aa736" providerId="LiveId" clId="{5744C230-44EC-4E40-B855-8B96A3E10B45}" dt="2024-02-25T14:31:11.236" v="561" actId="20577"/>
        <pc:sldMkLst>
          <pc:docMk/>
          <pc:sldMk cId="3764262087" sldId="1342"/>
        </pc:sldMkLst>
        <pc:spChg chg="mod">
          <ac:chgData name="Ollesor 61" userId="367270d51f2aa736" providerId="LiveId" clId="{5744C230-44EC-4E40-B855-8B96A3E10B45}" dt="2024-02-25T14:31:11.236" v="561" actId="20577"/>
          <ac:spMkLst>
            <pc:docMk/>
            <pc:sldMk cId="3764262087" sldId="1342"/>
            <ac:spMk id="4" creationId="{0434BC97-BC86-9508-FF75-BFC2AD529F0C}"/>
          </ac:spMkLst>
        </pc:spChg>
      </pc:sldChg>
      <pc:sldChg chg="modSp add mod">
        <pc:chgData name="Ollesor 61" userId="367270d51f2aa736" providerId="LiveId" clId="{5744C230-44EC-4E40-B855-8B96A3E10B45}" dt="2024-02-25T14:31:53.062" v="584" actId="6549"/>
        <pc:sldMkLst>
          <pc:docMk/>
          <pc:sldMk cId="2298632965" sldId="1343"/>
        </pc:sldMkLst>
        <pc:spChg chg="mod">
          <ac:chgData name="Ollesor 61" userId="367270d51f2aa736" providerId="LiveId" clId="{5744C230-44EC-4E40-B855-8B96A3E10B45}" dt="2024-02-25T14:31:53.062" v="584" actId="6549"/>
          <ac:spMkLst>
            <pc:docMk/>
            <pc:sldMk cId="2298632965" sldId="1343"/>
            <ac:spMk id="4" creationId="{6BC6F59D-58AD-15D8-2DFB-6D13C5FB118B}"/>
          </ac:spMkLst>
        </pc:spChg>
      </pc:sldChg>
      <pc:sldChg chg="modSp add mod">
        <pc:chgData name="Ollesor 61" userId="367270d51f2aa736" providerId="LiveId" clId="{5744C230-44EC-4E40-B855-8B96A3E10B45}" dt="2024-02-25T14:32:27.815" v="609" actId="6549"/>
        <pc:sldMkLst>
          <pc:docMk/>
          <pc:sldMk cId="2589633594" sldId="1344"/>
        </pc:sldMkLst>
        <pc:spChg chg="mod">
          <ac:chgData name="Ollesor 61" userId="367270d51f2aa736" providerId="LiveId" clId="{5744C230-44EC-4E40-B855-8B96A3E10B45}" dt="2024-02-25T14:32:27.815" v="609" actId="6549"/>
          <ac:spMkLst>
            <pc:docMk/>
            <pc:sldMk cId="2589633594" sldId="1344"/>
            <ac:spMk id="4" creationId="{6BC6F59D-58AD-15D8-2DFB-6D13C5FB118B}"/>
          </ac:spMkLst>
        </pc:spChg>
      </pc:sldChg>
      <pc:sldChg chg="modSp add mod">
        <pc:chgData name="Ollesor 61" userId="367270d51f2aa736" providerId="LiveId" clId="{5744C230-44EC-4E40-B855-8B96A3E10B45}" dt="2024-02-25T14:33:07.430" v="629" actId="20577"/>
        <pc:sldMkLst>
          <pc:docMk/>
          <pc:sldMk cId="1713772681" sldId="1345"/>
        </pc:sldMkLst>
        <pc:spChg chg="mod">
          <ac:chgData name="Ollesor 61" userId="367270d51f2aa736" providerId="LiveId" clId="{5744C230-44EC-4E40-B855-8B96A3E10B45}" dt="2024-02-25T14:33:07.430" v="629" actId="20577"/>
          <ac:spMkLst>
            <pc:docMk/>
            <pc:sldMk cId="1713772681" sldId="1345"/>
            <ac:spMk id="4" creationId="{6BC6F59D-58AD-15D8-2DFB-6D13C5FB118B}"/>
          </ac:spMkLst>
        </pc:spChg>
      </pc:sldChg>
      <pc:sldChg chg="modSp add mod">
        <pc:chgData name="Ollesor 61" userId="367270d51f2aa736" providerId="LiveId" clId="{5744C230-44EC-4E40-B855-8B96A3E10B45}" dt="2024-02-25T14:33:49.835" v="660" actId="6549"/>
        <pc:sldMkLst>
          <pc:docMk/>
          <pc:sldMk cId="2885555305" sldId="1346"/>
        </pc:sldMkLst>
        <pc:spChg chg="mod">
          <ac:chgData name="Ollesor 61" userId="367270d51f2aa736" providerId="LiveId" clId="{5744C230-44EC-4E40-B855-8B96A3E10B45}" dt="2024-02-25T14:33:49.835" v="660" actId="6549"/>
          <ac:spMkLst>
            <pc:docMk/>
            <pc:sldMk cId="2885555305" sldId="1346"/>
            <ac:spMk id="4" creationId="{6BC6F59D-58AD-15D8-2DFB-6D13C5FB118B}"/>
          </ac:spMkLst>
        </pc:spChg>
      </pc:sldChg>
      <pc:sldChg chg="modSp add mod">
        <pc:chgData name="Ollesor 61" userId="367270d51f2aa736" providerId="LiveId" clId="{5744C230-44EC-4E40-B855-8B96A3E10B45}" dt="2024-02-25T14:34:23.179" v="667" actId="6549"/>
        <pc:sldMkLst>
          <pc:docMk/>
          <pc:sldMk cId="3488444440" sldId="1347"/>
        </pc:sldMkLst>
        <pc:spChg chg="mod">
          <ac:chgData name="Ollesor 61" userId="367270d51f2aa736" providerId="LiveId" clId="{5744C230-44EC-4E40-B855-8B96A3E10B45}" dt="2024-02-25T14:34:23.179" v="667" actId="6549"/>
          <ac:spMkLst>
            <pc:docMk/>
            <pc:sldMk cId="3488444440" sldId="1347"/>
            <ac:spMk id="4" creationId="{6BC6F59D-58AD-15D8-2DFB-6D13C5FB118B}"/>
          </ac:spMkLst>
        </pc:spChg>
      </pc:sldChg>
      <pc:sldChg chg="modSp add mod">
        <pc:chgData name="Ollesor 61" userId="367270d51f2aa736" providerId="LiveId" clId="{5744C230-44EC-4E40-B855-8B96A3E10B45}" dt="2024-02-25T14:36:46.874" v="758" actId="20577"/>
        <pc:sldMkLst>
          <pc:docMk/>
          <pc:sldMk cId="3551780498" sldId="1348"/>
        </pc:sldMkLst>
        <pc:spChg chg="mod">
          <ac:chgData name="Ollesor 61" userId="367270d51f2aa736" providerId="LiveId" clId="{5744C230-44EC-4E40-B855-8B96A3E10B45}" dt="2024-02-25T14:36:46.874" v="758" actId="20577"/>
          <ac:spMkLst>
            <pc:docMk/>
            <pc:sldMk cId="3551780498" sldId="1348"/>
            <ac:spMk id="4" creationId="{0434BC97-BC86-9508-FF75-BFC2AD529F0C}"/>
          </ac:spMkLst>
        </pc:spChg>
      </pc:sldChg>
      <pc:sldChg chg="modSp add mod">
        <pc:chgData name="Ollesor 61" userId="367270d51f2aa736" providerId="LiveId" clId="{5744C230-44EC-4E40-B855-8B96A3E10B45}" dt="2024-02-25T14:37:33.308" v="784" actId="6549"/>
        <pc:sldMkLst>
          <pc:docMk/>
          <pc:sldMk cId="1007209033" sldId="1349"/>
        </pc:sldMkLst>
        <pc:spChg chg="mod">
          <ac:chgData name="Ollesor 61" userId="367270d51f2aa736" providerId="LiveId" clId="{5744C230-44EC-4E40-B855-8B96A3E10B45}" dt="2024-02-25T14:37:33.308" v="784" actId="6549"/>
          <ac:spMkLst>
            <pc:docMk/>
            <pc:sldMk cId="1007209033" sldId="1349"/>
            <ac:spMk id="4" creationId="{6BC6F59D-58AD-15D8-2DFB-6D13C5FB118B}"/>
          </ac:spMkLst>
        </pc:spChg>
      </pc:sldChg>
      <pc:sldChg chg="modSp add mod">
        <pc:chgData name="Ollesor 61" userId="367270d51f2aa736" providerId="LiveId" clId="{5744C230-44EC-4E40-B855-8B96A3E10B45}" dt="2024-02-25T14:38:09.144" v="803" actId="6549"/>
        <pc:sldMkLst>
          <pc:docMk/>
          <pc:sldMk cId="847881422" sldId="1350"/>
        </pc:sldMkLst>
        <pc:spChg chg="mod">
          <ac:chgData name="Ollesor 61" userId="367270d51f2aa736" providerId="LiveId" clId="{5744C230-44EC-4E40-B855-8B96A3E10B45}" dt="2024-02-25T14:38:09.144" v="803" actId="6549"/>
          <ac:spMkLst>
            <pc:docMk/>
            <pc:sldMk cId="847881422" sldId="1350"/>
            <ac:spMk id="4" creationId="{6BC6F59D-58AD-15D8-2DFB-6D13C5FB118B}"/>
          </ac:spMkLst>
        </pc:spChg>
      </pc:sldChg>
      <pc:sldChg chg="modSp add mod">
        <pc:chgData name="Ollesor 61" userId="367270d51f2aa736" providerId="LiveId" clId="{5744C230-44EC-4E40-B855-8B96A3E10B45}" dt="2024-02-25T14:39:05.369" v="879" actId="20577"/>
        <pc:sldMkLst>
          <pc:docMk/>
          <pc:sldMk cId="2759029112" sldId="1351"/>
        </pc:sldMkLst>
        <pc:spChg chg="mod">
          <ac:chgData name="Ollesor 61" userId="367270d51f2aa736" providerId="LiveId" clId="{5744C230-44EC-4E40-B855-8B96A3E10B45}" dt="2024-02-25T14:39:05.369" v="879" actId="20577"/>
          <ac:spMkLst>
            <pc:docMk/>
            <pc:sldMk cId="2759029112" sldId="1351"/>
            <ac:spMk id="4" creationId="{0434BC97-BC86-9508-FF75-BFC2AD529F0C}"/>
          </ac:spMkLst>
        </pc:spChg>
      </pc:sldChg>
      <pc:sldChg chg="modSp add mod">
        <pc:chgData name="Ollesor 61" userId="367270d51f2aa736" providerId="LiveId" clId="{5744C230-44EC-4E40-B855-8B96A3E10B45}" dt="2024-02-25T14:39:45.086" v="900" actId="20577"/>
        <pc:sldMkLst>
          <pc:docMk/>
          <pc:sldMk cId="3696906858" sldId="1352"/>
        </pc:sldMkLst>
        <pc:spChg chg="mod">
          <ac:chgData name="Ollesor 61" userId="367270d51f2aa736" providerId="LiveId" clId="{5744C230-44EC-4E40-B855-8B96A3E10B45}" dt="2024-02-25T14:39:45.086" v="900" actId="20577"/>
          <ac:spMkLst>
            <pc:docMk/>
            <pc:sldMk cId="3696906858" sldId="1352"/>
            <ac:spMk id="4" creationId="{6BC6F59D-58AD-15D8-2DFB-6D13C5FB118B}"/>
          </ac:spMkLst>
        </pc:spChg>
      </pc:sldChg>
      <pc:sldChg chg="modSp add mod">
        <pc:chgData name="Ollesor 61" userId="367270d51f2aa736" providerId="LiveId" clId="{5744C230-44EC-4E40-B855-8B96A3E10B45}" dt="2024-02-25T14:40:37.496" v="942" actId="6549"/>
        <pc:sldMkLst>
          <pc:docMk/>
          <pc:sldMk cId="195813471" sldId="1353"/>
        </pc:sldMkLst>
        <pc:spChg chg="mod">
          <ac:chgData name="Ollesor 61" userId="367270d51f2aa736" providerId="LiveId" clId="{5744C230-44EC-4E40-B855-8B96A3E10B45}" dt="2024-02-25T14:40:37.496" v="942" actId="6549"/>
          <ac:spMkLst>
            <pc:docMk/>
            <pc:sldMk cId="195813471" sldId="1353"/>
            <ac:spMk id="4" creationId="{0434BC97-BC86-9508-FF75-BFC2AD529F0C}"/>
          </ac:spMkLst>
        </pc:spChg>
      </pc:sldChg>
      <pc:sldChg chg="modSp add del mod">
        <pc:chgData name="Ollesor 61" userId="367270d51f2aa736" providerId="LiveId" clId="{5744C230-44EC-4E40-B855-8B96A3E10B45}" dt="2024-02-25T14:42:35.219" v="1035" actId="20577"/>
        <pc:sldMkLst>
          <pc:docMk/>
          <pc:sldMk cId="1953408871" sldId="1354"/>
        </pc:sldMkLst>
        <pc:spChg chg="mod">
          <ac:chgData name="Ollesor 61" userId="367270d51f2aa736" providerId="LiveId" clId="{5744C230-44EC-4E40-B855-8B96A3E10B45}" dt="2024-02-25T14:42:35.219" v="1035" actId="20577"/>
          <ac:spMkLst>
            <pc:docMk/>
            <pc:sldMk cId="1953408871" sldId="1354"/>
            <ac:spMk id="4" creationId="{0434BC97-BC86-9508-FF75-BFC2AD529F0C}"/>
          </ac:spMkLst>
        </pc:spChg>
      </pc:sldChg>
      <pc:sldChg chg="add">
        <pc:chgData name="Ollesor 61" userId="367270d51f2aa736" providerId="LiveId" clId="{5744C230-44EC-4E40-B855-8B96A3E10B45}" dt="2024-02-25T14:42:28.561" v="1033" actId="2890"/>
        <pc:sldMkLst>
          <pc:docMk/>
          <pc:sldMk cId="2738997223" sldId="1355"/>
        </pc:sldMkLst>
      </pc:sldChg>
      <pc:sldChg chg="modSp add mod">
        <pc:chgData name="Ollesor 61" userId="367270d51f2aa736" providerId="LiveId" clId="{5744C230-44EC-4E40-B855-8B96A3E10B45}" dt="2024-02-25T14:43:09.513" v="1074" actId="20577"/>
        <pc:sldMkLst>
          <pc:docMk/>
          <pc:sldMk cId="2259964293" sldId="1356"/>
        </pc:sldMkLst>
        <pc:spChg chg="mod">
          <ac:chgData name="Ollesor 61" userId="367270d51f2aa736" providerId="LiveId" clId="{5744C230-44EC-4E40-B855-8B96A3E10B45}" dt="2024-02-25T14:43:09.513" v="1074" actId="20577"/>
          <ac:spMkLst>
            <pc:docMk/>
            <pc:sldMk cId="2259964293" sldId="1356"/>
            <ac:spMk id="4" creationId="{0434BC97-BC86-9508-FF75-BFC2AD529F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2/25/2024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dirty="0"/>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The seven greatest words of love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0" y="3602038"/>
            <a:ext cx="12192000" cy="1655762"/>
          </a:xfrm>
        </p:spPr>
        <p:txBody>
          <a:bodyPr>
            <a:normAutofit/>
          </a:bodyPr>
          <a:lstStyle/>
          <a:p>
            <a:r>
              <a:rPr lang="en-US" sz="5400" dirty="0"/>
              <a:t>A 7-Part Message Series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Anyone who does not provide for their relatives, and especially for their own household, has denied the faith and is worse than an unbeliever.”</a:t>
            </a:r>
          </a:p>
          <a:p>
            <a:pPr algn="ctr"/>
            <a:r>
              <a:rPr lang="en-US" sz="4800" b="1" dirty="0">
                <a:effectLst>
                  <a:outerShdw blurRad="38100" dist="38100" dir="2700000" algn="tl">
                    <a:srgbClr val="000000">
                      <a:alpha val="43137"/>
                    </a:srgbClr>
                  </a:outerShdw>
                </a:effectLst>
                <a:latin typeface="Arial Nova Cond" panose="020B0506020202020204" pitchFamily="34" charset="0"/>
              </a:rPr>
              <a:t>1 Timothy 5:8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3116644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5201424"/>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I must care for my own family.</a:t>
            </a:r>
          </a:p>
          <a:p>
            <a:r>
              <a:rPr lang="en-US" sz="4800" b="1" dirty="0">
                <a:effectLst>
                  <a:outerShdw blurRad="38100" dist="38100" dir="2700000" algn="tl">
                    <a:srgbClr val="000000">
                      <a:alpha val="43137"/>
                    </a:srgbClr>
                  </a:outerShdw>
                </a:effectLst>
                <a:latin typeface="Arial Nova Cond" panose="020B0506020202020204" pitchFamily="34" charset="0"/>
              </a:rPr>
              <a:t>				a. By paying attention</a:t>
            </a:r>
          </a:p>
          <a:p>
            <a:r>
              <a:rPr lang="en-US" sz="4800" b="1" dirty="0">
                <a:effectLst>
                  <a:outerShdw blurRad="38100" dist="38100" dir="2700000" algn="tl">
                    <a:srgbClr val="000000">
                      <a:alpha val="43137"/>
                    </a:srgbClr>
                  </a:outerShdw>
                </a:effectLst>
                <a:latin typeface="Arial Nova Cond" panose="020B0506020202020204" pitchFamily="34" charset="0"/>
              </a:rPr>
              <a:t>				b. By meeting practical needs</a:t>
            </a:r>
          </a:p>
          <a:p>
            <a:r>
              <a:rPr lang="en-US" sz="4800" b="1" dirty="0">
                <a:effectLst>
                  <a:outerShdw blurRad="38100" dist="38100" dir="2700000" algn="tl">
                    <a:srgbClr val="000000">
                      <a:alpha val="43137"/>
                    </a:srgbClr>
                  </a:outerShdw>
                </a:effectLst>
                <a:latin typeface="Arial Nova Cond" panose="020B0506020202020204" pitchFamily="34" charset="0"/>
              </a:rPr>
              <a:t>				c. By giving emotional support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161438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A friend loves at all times, and a brother is born for a time of adversity.”</a:t>
            </a:r>
          </a:p>
          <a:p>
            <a:pPr algn="ctr"/>
            <a:r>
              <a:rPr lang="en-US" sz="4800" b="1" dirty="0">
                <a:effectLst>
                  <a:outerShdw blurRad="38100" dist="38100" dir="2700000" algn="tl">
                    <a:srgbClr val="000000">
                      <a:alpha val="43137"/>
                    </a:srgbClr>
                  </a:outerShdw>
                </a:effectLst>
                <a:latin typeface="Arial Nova Cond" panose="020B0506020202020204" pitchFamily="34" charset="0"/>
              </a:rPr>
              <a:t>Proverbs 17:17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1176260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4462760"/>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I must care for my own family.</a:t>
            </a:r>
          </a:p>
          <a:p>
            <a:r>
              <a:rPr lang="en-US" sz="4800" b="1" dirty="0">
                <a:effectLst>
                  <a:outerShdw blurRad="38100" dist="38100" dir="2700000" algn="tl">
                    <a:srgbClr val="000000">
                      <a:alpha val="43137"/>
                    </a:srgbClr>
                  </a:outerShdw>
                </a:effectLst>
                <a:latin typeface="Arial Nova Cond" panose="020B0506020202020204" pitchFamily="34" charset="0"/>
              </a:rPr>
              <a:t>		2. I must treat other believers as my    				    family.</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764262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For whoever does the will of my Father in heaven is my brother and sister and mother.”</a:t>
            </a:r>
          </a:p>
          <a:p>
            <a:pPr algn="ctr"/>
            <a:r>
              <a:rPr lang="en-US" sz="4800" b="1" dirty="0">
                <a:effectLst>
                  <a:outerShdw blurRad="38100" dist="38100" dir="2700000" algn="tl">
                    <a:srgbClr val="000000">
                      <a:alpha val="43137"/>
                    </a:srgbClr>
                  </a:outerShdw>
                </a:effectLst>
                <a:latin typeface="Arial Nova Cond" panose="020B0506020202020204" pitchFamily="34" charset="0"/>
              </a:rPr>
              <a:t>Matthew 12:50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2986329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5201424"/>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Do not rebuke an older man harshly, but exhort him as if he were your father. Treat younger men as brothers, older women as mothers, and younger women as sisters, with absolute purity.”</a:t>
            </a:r>
          </a:p>
          <a:p>
            <a:pPr algn="ctr"/>
            <a:r>
              <a:rPr lang="en-US" sz="4800" b="1" dirty="0">
                <a:effectLst>
                  <a:outerShdw blurRad="38100" dist="38100" dir="2700000" algn="tl">
                    <a:srgbClr val="000000">
                      <a:alpha val="43137"/>
                    </a:srgbClr>
                  </a:outerShdw>
                </a:effectLst>
                <a:latin typeface="Arial Nova Cond" panose="020B0506020202020204" pitchFamily="34" charset="0"/>
              </a:rPr>
              <a:t>1 Timothy 5:1-2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589633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Be devoted to one another in love. Honor one another above yourselves.”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12:10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713772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94670"/>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So then, whenever we have an opportunity, let us work for the good of all and especially for those of the family of faith.”</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6:10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8855553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9467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Bear one another’s burdens, and in this way you will fulfill the law of Christ.”</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6:2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4884444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5940088"/>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I must care for my own family.</a:t>
            </a:r>
          </a:p>
          <a:p>
            <a:r>
              <a:rPr lang="en-US" sz="4800" b="1" dirty="0">
                <a:effectLst>
                  <a:outerShdw blurRad="38100" dist="38100" dir="2700000" algn="tl">
                    <a:srgbClr val="000000">
                      <a:alpha val="43137"/>
                    </a:srgbClr>
                  </a:outerShdw>
                </a:effectLst>
                <a:latin typeface="Arial Nova Cond" panose="020B0506020202020204" pitchFamily="34" charset="0"/>
              </a:rPr>
              <a:t>		2. I must treat other believers as my    				    family.</a:t>
            </a:r>
          </a:p>
          <a:p>
            <a:r>
              <a:rPr lang="en-US" sz="4800" b="1" dirty="0">
                <a:effectLst>
                  <a:outerShdw blurRad="38100" dist="38100" dir="2700000" algn="tl">
                    <a:srgbClr val="000000">
                      <a:alpha val="43137"/>
                    </a:srgbClr>
                  </a:outerShdw>
                </a:effectLst>
                <a:latin typeface="Arial Nova Cond" panose="020B0506020202020204" pitchFamily="34" charset="0"/>
              </a:rPr>
              <a:t>		3. I must learn to see others’ pain even 					 when I’m in pain.</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551780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56C8C0-019C-F12A-91B1-31E688FA7E54}"/>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The word of love</a:t>
            </a:r>
          </a:p>
        </p:txBody>
      </p:sp>
      <p:sp>
        <p:nvSpPr>
          <p:cNvPr id="8" name="Subtitle 7">
            <a:extLst>
              <a:ext uri="{FF2B5EF4-FFF2-40B4-BE49-F238E27FC236}">
                <a16:creationId xmlns:a16="http://schemas.microsoft.com/office/drawing/2014/main" id="{0AFA9E44-DDD1-4F8B-F766-9EB0A7166BF4}"/>
              </a:ext>
            </a:extLst>
          </p:cNvPr>
          <p:cNvSpPr>
            <a:spLocks noGrp="1"/>
          </p:cNvSpPr>
          <p:nvPr>
            <p:ph type="subTitle" idx="1"/>
          </p:nvPr>
        </p:nvSpPr>
        <p:spPr/>
        <p:txBody>
          <a:bodyPr/>
          <a:lstStyle/>
          <a:p>
            <a:endParaRPr lang="en-US" dirty="0"/>
          </a:p>
        </p:txBody>
      </p:sp>
      <p:sp>
        <p:nvSpPr>
          <p:cNvPr id="9" name="Subtitle 2">
            <a:extLst>
              <a:ext uri="{FF2B5EF4-FFF2-40B4-BE49-F238E27FC236}">
                <a16:creationId xmlns:a16="http://schemas.microsoft.com/office/drawing/2014/main" id="{C67CCD1E-79C8-E218-7B8F-D37EFBBB53FB}"/>
              </a:ext>
            </a:extLst>
          </p:cNvPr>
          <p:cNvSpPr txBox="1">
            <a:spLocks/>
          </p:cNvSpPr>
          <p:nvPr/>
        </p:nvSpPr>
        <p:spPr>
          <a:xfrm>
            <a:off x="1595269" y="3602038"/>
            <a:ext cx="9001462" cy="2849562"/>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r>
              <a:rPr lang="en-US" sz="6000" dirty="0"/>
              <a:t>John 19:25-27</a:t>
            </a:r>
          </a:p>
          <a:p>
            <a:r>
              <a:rPr lang="en-US" sz="6000" dirty="0"/>
              <a:t>Part 3</a:t>
            </a:r>
            <a:endParaRPr lang="en-US" sz="4400" dirty="0"/>
          </a:p>
        </p:txBody>
      </p:sp>
    </p:spTree>
    <p:extLst>
      <p:ext uri="{BB962C8B-B14F-4D97-AF65-F5344CB8AC3E}">
        <p14:creationId xmlns:p14="http://schemas.microsoft.com/office/powerpoint/2010/main" val="49961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9467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You must have the same attitude that Christ Jesus had.”</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2:5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007209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94670"/>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Therefore, since Christ suffered in his body, arm yourselves also with the same attitude, because whoever suffers in the body is done with sin.”</a:t>
            </a:r>
          </a:p>
          <a:p>
            <a:pPr algn="ctr"/>
            <a:r>
              <a:rPr lang="en-US" sz="4800" b="1" dirty="0">
                <a:effectLst>
                  <a:outerShdw blurRad="38100" dist="38100" dir="2700000" algn="tl">
                    <a:srgbClr val="000000">
                      <a:alpha val="43137"/>
                    </a:srgbClr>
                  </a:outerShdw>
                </a:effectLst>
                <a:latin typeface="Arial Nova Cond" panose="020B0506020202020204" pitchFamily="34" charset="0"/>
              </a:rPr>
              <a:t>1 Peter 4:1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847881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7417415"/>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I must care for my own family.</a:t>
            </a:r>
          </a:p>
          <a:p>
            <a:r>
              <a:rPr lang="en-US" sz="4800" b="1" dirty="0">
                <a:effectLst>
                  <a:outerShdw blurRad="38100" dist="38100" dir="2700000" algn="tl">
                    <a:srgbClr val="000000">
                      <a:alpha val="43137"/>
                    </a:srgbClr>
                  </a:outerShdw>
                </a:effectLst>
                <a:latin typeface="Arial Nova Cond" panose="020B0506020202020204" pitchFamily="34" charset="0"/>
              </a:rPr>
              <a:t>		2. I must treat other believers as my    				    family.</a:t>
            </a:r>
          </a:p>
          <a:p>
            <a:r>
              <a:rPr lang="en-US" sz="4800" b="1" dirty="0">
                <a:effectLst>
                  <a:outerShdw blurRad="38100" dist="38100" dir="2700000" algn="tl">
                    <a:srgbClr val="000000">
                      <a:alpha val="43137"/>
                    </a:srgbClr>
                  </a:outerShdw>
                </a:effectLst>
                <a:latin typeface="Arial Nova Cond" panose="020B0506020202020204" pitchFamily="34" charset="0"/>
              </a:rPr>
              <a:t>		3. I must learn to see others’ pain even 					 when I’m in pain.</a:t>
            </a:r>
          </a:p>
          <a:p>
            <a:r>
              <a:rPr lang="en-US" sz="4800" b="1" dirty="0">
                <a:effectLst>
                  <a:outerShdw blurRad="38100" dist="38100" dir="2700000" algn="tl">
                    <a:srgbClr val="000000">
                      <a:alpha val="43137"/>
                    </a:srgbClr>
                  </a:outerShdw>
                </a:effectLst>
                <a:latin typeface="Arial Nova Cond" panose="020B0506020202020204" pitchFamily="34" charset="0"/>
              </a:rPr>
              <a:t>		4. I must meet others’ needs even if mine 			 are not met.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7590291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94670"/>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Share with the Lord’s people who are in need. Practice hospitality.”</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12:13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6969068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2308324"/>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Things to Remember When I’m in Pain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95813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3785652"/>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Things to Remember When You’re in Pain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Jesus cares about your pain.</a:t>
            </a: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953408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4524315"/>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Things to Remember When You’re in Pain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Jesus cares about your pain.</a:t>
            </a:r>
          </a:p>
          <a:p>
            <a:r>
              <a:rPr lang="en-US" sz="4800" b="1" dirty="0">
                <a:effectLst>
                  <a:outerShdw blurRad="38100" dist="38100" dir="2700000" algn="tl">
                    <a:srgbClr val="000000">
                      <a:alpha val="43137"/>
                    </a:srgbClr>
                  </a:outerShdw>
                </a:effectLst>
                <a:latin typeface="Arial Nova Cond" panose="020B0506020202020204" pitchFamily="34" charset="0"/>
              </a:rPr>
              <a:t>			2. Accept love from others. </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738997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5262979"/>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3 Things to Remember When You’re in Pain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Jesus cares about your pain.</a:t>
            </a:r>
          </a:p>
          <a:p>
            <a:r>
              <a:rPr lang="en-US" sz="4800" b="1" dirty="0">
                <a:effectLst>
                  <a:outerShdw blurRad="38100" dist="38100" dir="2700000" algn="tl">
                    <a:srgbClr val="000000">
                      <a:alpha val="43137"/>
                    </a:srgbClr>
                  </a:outerShdw>
                </a:effectLst>
                <a:latin typeface="Arial Nova Cond" panose="020B0506020202020204" pitchFamily="34" charset="0"/>
              </a:rPr>
              <a:t>			2. Accept love from others.</a:t>
            </a:r>
          </a:p>
          <a:p>
            <a:r>
              <a:rPr lang="en-US" sz="4800" b="1" dirty="0">
                <a:effectLst>
                  <a:outerShdw blurRad="38100" dist="38100" dir="2700000" algn="tl">
                    <a:srgbClr val="000000">
                      <a:alpha val="43137"/>
                    </a:srgbClr>
                  </a:outerShdw>
                </a:effectLst>
                <a:latin typeface="Arial Nova Cond" panose="020B0506020202020204" pitchFamily="34" charset="0"/>
              </a:rPr>
              <a:t>			3. Look for somebody else to help. </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2599642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7417415"/>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Near the cross of Jesus stood his mother, his mother’s sister, Mary the wife of </a:t>
            </a:r>
            <a:r>
              <a:rPr lang="en-US" sz="4800" b="1" dirty="0" err="1">
                <a:effectLst>
                  <a:outerShdw blurRad="38100" dist="38100" dir="2700000" algn="tl">
                    <a:srgbClr val="000000">
                      <a:alpha val="43137"/>
                    </a:srgbClr>
                  </a:outerShdw>
                </a:effectLst>
                <a:latin typeface="Arial Nova Cond" panose="020B0506020202020204" pitchFamily="34" charset="0"/>
              </a:rPr>
              <a:t>Clopas</a:t>
            </a:r>
            <a:r>
              <a:rPr lang="en-US" sz="4800" b="1" dirty="0">
                <a:effectLst>
                  <a:outerShdw blurRad="38100" dist="38100" dir="2700000" algn="tl">
                    <a:srgbClr val="000000">
                      <a:alpha val="43137"/>
                    </a:srgbClr>
                  </a:outerShdw>
                </a:effectLst>
                <a:latin typeface="Arial Nova Cond" panose="020B0506020202020204" pitchFamily="34" charset="0"/>
              </a:rPr>
              <a:t>, and Mary Magdalene.  When Jesus saw his mother there, and the disciple whom he loved standing nearby, he said to her, ‘Woman, here is your son,’ and to the disciple, ‘Here is your mother.  ‘From that time on, this disciple took her into his home.’”</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19:25-27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49448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1508105"/>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67461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2985433"/>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I must care for my own family.</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936175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3724096"/>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I must care for my own family.</a:t>
            </a:r>
          </a:p>
          <a:p>
            <a:r>
              <a:rPr lang="en-US" sz="4800" b="1" dirty="0">
                <a:effectLst>
                  <a:outerShdw blurRad="38100" dist="38100" dir="2700000" algn="tl">
                    <a:srgbClr val="000000">
                      <a:alpha val="43137"/>
                    </a:srgbClr>
                  </a:outerShdw>
                </a:effectLst>
                <a:latin typeface="Arial Nova Cond" panose="020B0506020202020204" pitchFamily="34" charset="0"/>
              </a:rPr>
              <a:t>				a. By paying attention.</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73689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2246769"/>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Honor your father and mother.”</a:t>
            </a:r>
          </a:p>
          <a:p>
            <a:pPr algn="ctr"/>
            <a:r>
              <a:rPr lang="en-US" sz="4800" b="1" dirty="0">
                <a:effectLst>
                  <a:outerShdw blurRad="38100" dist="38100" dir="2700000" algn="tl">
                    <a:srgbClr val="000000">
                      <a:alpha val="43137"/>
                    </a:srgbClr>
                  </a:outerShdw>
                </a:effectLst>
                <a:latin typeface="Arial Nova Cond" panose="020B0506020202020204" pitchFamily="34" charset="0"/>
              </a:rPr>
              <a:t>Exodus 20:12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92717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4462760"/>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4 Things I Must Do to Love Like Jesus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I must care for my own family.</a:t>
            </a:r>
          </a:p>
          <a:p>
            <a:r>
              <a:rPr lang="en-US" sz="4800" b="1" dirty="0">
                <a:effectLst>
                  <a:outerShdw blurRad="38100" dist="38100" dir="2700000" algn="tl">
                    <a:srgbClr val="000000">
                      <a:alpha val="43137"/>
                    </a:srgbClr>
                  </a:outerShdw>
                </a:effectLst>
                <a:latin typeface="Arial Nova Cond" panose="020B0506020202020204" pitchFamily="34" charset="0"/>
              </a:rPr>
              <a:t>				a. By paying attention</a:t>
            </a:r>
          </a:p>
          <a:p>
            <a:r>
              <a:rPr lang="en-US" sz="4800" b="1" dirty="0">
                <a:effectLst>
                  <a:outerShdw blurRad="38100" dist="38100" dir="2700000" algn="tl">
                    <a:srgbClr val="000000">
                      <a:alpha val="43137"/>
                    </a:srgbClr>
                  </a:outerShdw>
                </a:effectLst>
                <a:latin typeface="Arial Nova Cond" panose="020B0506020202020204" pitchFamily="34" charset="0"/>
              </a:rPr>
              <a:t>				b. By meeting practical needs</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484488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6678751"/>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t>
            </a:r>
            <a:r>
              <a:rPr lang="en-US" sz="4800" b="1" dirty="0">
                <a:effectLst>
                  <a:outerShdw blurRad="38100" dist="38100" dir="2700000" algn="tl">
                    <a:srgbClr val="000000">
                      <a:alpha val="43137"/>
                    </a:srgbClr>
                  </a:outerShdw>
                </a:effectLst>
                <a:latin typeface="Arial Nova Cond" panose="020B0506020202020204" pitchFamily="34" charset="0"/>
              </a:rPr>
              <a:t>Give proper recognition to those widows who are really in need. But if a widow has children or grandchildren, these should learn first of all to put their religion into practice by caring for their own family and so repaying their parents and grandparents, for this is pleasing to God.”</a:t>
            </a:r>
          </a:p>
          <a:p>
            <a:pPr algn="ctr"/>
            <a:r>
              <a:rPr lang="en-US" sz="4800" b="1" dirty="0">
                <a:effectLst>
                  <a:outerShdw blurRad="38100" dist="38100" dir="2700000" algn="tl">
                    <a:srgbClr val="000000">
                      <a:alpha val="43137"/>
                    </a:srgbClr>
                  </a:outerShdw>
                </a:effectLst>
                <a:latin typeface="Arial Nova Cond" panose="020B0506020202020204" pitchFamily="34" charset="0"/>
              </a:rPr>
              <a:t>1 Timothy 5:3-4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32567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2272</TotalTime>
  <Words>920</Words>
  <Application>Microsoft Office PowerPoint</Application>
  <PresentationFormat>Widescreen</PresentationFormat>
  <Paragraphs>86</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Nova Cond</vt:lpstr>
      <vt:lpstr>Berlin Sans FB Demi</vt:lpstr>
      <vt:lpstr>Bookman Old Style</vt:lpstr>
      <vt:lpstr>Rockwell</vt:lpstr>
      <vt:lpstr>Damask</vt:lpstr>
      <vt:lpstr>The seven greatest words of love</vt:lpstr>
      <vt:lpstr>The word of love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39</cp:revision>
  <dcterms:created xsi:type="dcterms:W3CDTF">2022-11-06T08:09:33Z</dcterms:created>
  <dcterms:modified xsi:type="dcterms:W3CDTF">2024-02-25T14:43:32Z</dcterms:modified>
</cp:coreProperties>
</file>