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7" r:id="rId2"/>
    <p:sldId id="1187" r:id="rId3"/>
    <p:sldId id="1070" r:id="rId4"/>
    <p:sldId id="1284" r:id="rId5"/>
    <p:sldId id="1309" r:id="rId6"/>
    <p:sldId id="1218" r:id="rId7"/>
    <p:sldId id="1310" r:id="rId8"/>
    <p:sldId id="1311" r:id="rId9"/>
    <p:sldId id="1312" r:id="rId10"/>
    <p:sldId id="1313" r:id="rId11"/>
    <p:sldId id="1314" r:id="rId12"/>
    <p:sldId id="1315" r:id="rId13"/>
    <p:sldId id="1316" r:id="rId14"/>
    <p:sldId id="1317" r:id="rId15"/>
    <p:sldId id="1318" r:id="rId16"/>
    <p:sldId id="1319" r:id="rId17"/>
    <p:sldId id="1320" r:id="rId18"/>
    <p:sldId id="1321" r:id="rId19"/>
    <p:sldId id="1322" r:id="rId20"/>
    <p:sldId id="1323" r:id="rId21"/>
    <p:sldId id="1324" r:id="rId22"/>
    <p:sldId id="1325" r:id="rId23"/>
    <p:sldId id="1326" r:id="rId24"/>
    <p:sldId id="1327" r:id="rId25"/>
    <p:sldId id="1328" r:id="rId26"/>
    <p:sldId id="1329" r:id="rId27"/>
    <p:sldId id="1330" r:id="rId28"/>
    <p:sldId id="1331" r:id="rId29"/>
    <p:sldId id="1332" r:id="rId30"/>
    <p:sldId id="133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B149E-A0BD-49A5-B4A6-60D510B3C5C3}" v="13" dt="2024-02-18T15:33:28.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2" y="9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sor 61" userId="367270d51f2aa736" providerId="LiveId" clId="{041B149E-A0BD-49A5-B4A6-60D510B3C5C3}"/>
    <pc:docChg chg="undo redo custSel addSld delSld modSld sldOrd">
      <pc:chgData name="Ollesor 61" userId="367270d51f2aa736" providerId="LiveId" clId="{041B149E-A0BD-49A5-B4A6-60D510B3C5C3}" dt="2024-02-18T15:34:25.248" v="987" actId="20577"/>
      <pc:docMkLst>
        <pc:docMk/>
      </pc:docMkLst>
      <pc:sldChg chg="modSp mod ord">
        <pc:chgData name="Ollesor 61" userId="367270d51f2aa736" providerId="LiveId" clId="{041B149E-A0BD-49A5-B4A6-60D510B3C5C3}" dt="2024-02-18T15:10:58.597" v="26"/>
        <pc:sldMkLst>
          <pc:docMk/>
          <pc:sldMk cId="499613935" sldId="1070"/>
        </pc:sldMkLst>
        <pc:spChg chg="mod">
          <ac:chgData name="Ollesor 61" userId="367270d51f2aa736" providerId="LiveId" clId="{041B149E-A0BD-49A5-B4A6-60D510B3C5C3}" dt="2024-02-18T15:08:31.194" v="12" actId="20577"/>
          <ac:spMkLst>
            <pc:docMk/>
            <pc:sldMk cId="499613935" sldId="1070"/>
            <ac:spMk id="6" creationId="{1656C8C0-019C-F12A-91B1-31E688FA7E54}"/>
          </ac:spMkLst>
        </pc:spChg>
        <pc:spChg chg="mod">
          <ac:chgData name="Ollesor 61" userId="367270d51f2aa736" providerId="LiveId" clId="{041B149E-A0BD-49A5-B4A6-60D510B3C5C3}" dt="2024-02-18T15:09:02.277" v="24" actId="20577"/>
          <ac:spMkLst>
            <pc:docMk/>
            <pc:sldMk cId="499613935" sldId="1070"/>
            <ac:spMk id="9" creationId="{C67CCD1E-79C8-E218-7B8F-D37EFBBB53FB}"/>
          </ac:spMkLst>
        </pc:spChg>
      </pc:sldChg>
      <pc:sldChg chg="modSp mod">
        <pc:chgData name="Ollesor 61" userId="367270d51f2aa736" providerId="LiveId" clId="{041B149E-A0BD-49A5-B4A6-60D510B3C5C3}" dt="2024-02-18T15:12:33.868" v="137" actId="20577"/>
        <pc:sldMkLst>
          <pc:docMk/>
          <pc:sldMk cId="674615079" sldId="1218"/>
        </pc:sldMkLst>
        <pc:spChg chg="mod">
          <ac:chgData name="Ollesor 61" userId="367270d51f2aa736" providerId="LiveId" clId="{041B149E-A0BD-49A5-B4A6-60D510B3C5C3}" dt="2024-02-18T15:12:33.868" v="137" actId="20577"/>
          <ac:spMkLst>
            <pc:docMk/>
            <pc:sldMk cId="674615079" sldId="1218"/>
            <ac:spMk id="4" creationId="{0434BC97-BC86-9508-FF75-BFC2AD529F0C}"/>
          </ac:spMkLst>
        </pc:spChg>
      </pc:sldChg>
      <pc:sldChg chg="del">
        <pc:chgData name="Ollesor 61" userId="367270d51f2aa736" providerId="LiveId" clId="{041B149E-A0BD-49A5-B4A6-60D510B3C5C3}" dt="2024-02-18T15:12:46.597" v="138" actId="47"/>
        <pc:sldMkLst>
          <pc:docMk/>
          <pc:sldMk cId="2642061481" sldId="1283"/>
        </pc:sldMkLst>
      </pc:sldChg>
      <pc:sldChg chg="modSp mod ord">
        <pc:chgData name="Ollesor 61" userId="367270d51f2aa736" providerId="LiveId" clId="{041B149E-A0BD-49A5-B4A6-60D510B3C5C3}" dt="2024-02-18T15:11:43.902" v="54" actId="20577"/>
        <pc:sldMkLst>
          <pc:docMk/>
          <pc:sldMk cId="3631975249" sldId="1284"/>
        </pc:sldMkLst>
        <pc:spChg chg="mod">
          <ac:chgData name="Ollesor 61" userId="367270d51f2aa736" providerId="LiveId" clId="{041B149E-A0BD-49A5-B4A6-60D510B3C5C3}" dt="2024-02-18T15:11:43.902" v="54" actId="20577"/>
          <ac:spMkLst>
            <pc:docMk/>
            <pc:sldMk cId="3631975249" sldId="1284"/>
            <ac:spMk id="4" creationId="{6BC6F59D-58AD-15D8-2DFB-6D13C5FB118B}"/>
          </ac:spMkLst>
        </pc:spChg>
      </pc:sldChg>
      <pc:sldChg chg="del">
        <pc:chgData name="Ollesor 61" userId="367270d51f2aa736" providerId="LiveId" clId="{041B149E-A0BD-49A5-B4A6-60D510B3C5C3}" dt="2024-02-18T15:12:46.597" v="138" actId="47"/>
        <pc:sldMkLst>
          <pc:docMk/>
          <pc:sldMk cId="2575332632" sldId="1285"/>
        </pc:sldMkLst>
      </pc:sldChg>
      <pc:sldChg chg="del">
        <pc:chgData name="Ollesor 61" userId="367270d51f2aa736" providerId="LiveId" clId="{041B149E-A0BD-49A5-B4A6-60D510B3C5C3}" dt="2024-02-18T15:12:46.597" v="138" actId="47"/>
        <pc:sldMkLst>
          <pc:docMk/>
          <pc:sldMk cId="1252657812" sldId="1286"/>
        </pc:sldMkLst>
      </pc:sldChg>
      <pc:sldChg chg="del">
        <pc:chgData name="Ollesor 61" userId="367270d51f2aa736" providerId="LiveId" clId="{041B149E-A0BD-49A5-B4A6-60D510B3C5C3}" dt="2024-02-18T15:12:46.597" v="138" actId="47"/>
        <pc:sldMkLst>
          <pc:docMk/>
          <pc:sldMk cId="2350452205" sldId="1287"/>
        </pc:sldMkLst>
      </pc:sldChg>
      <pc:sldChg chg="del">
        <pc:chgData name="Ollesor 61" userId="367270d51f2aa736" providerId="LiveId" clId="{041B149E-A0BD-49A5-B4A6-60D510B3C5C3}" dt="2024-02-18T15:12:46.597" v="138" actId="47"/>
        <pc:sldMkLst>
          <pc:docMk/>
          <pc:sldMk cId="2046483711" sldId="1288"/>
        </pc:sldMkLst>
      </pc:sldChg>
      <pc:sldChg chg="del">
        <pc:chgData name="Ollesor 61" userId="367270d51f2aa736" providerId="LiveId" clId="{041B149E-A0BD-49A5-B4A6-60D510B3C5C3}" dt="2024-02-18T15:12:46.597" v="138" actId="47"/>
        <pc:sldMkLst>
          <pc:docMk/>
          <pc:sldMk cId="4065442660" sldId="1289"/>
        </pc:sldMkLst>
      </pc:sldChg>
      <pc:sldChg chg="del">
        <pc:chgData name="Ollesor 61" userId="367270d51f2aa736" providerId="LiveId" clId="{041B149E-A0BD-49A5-B4A6-60D510B3C5C3}" dt="2024-02-18T15:12:46.597" v="138" actId="47"/>
        <pc:sldMkLst>
          <pc:docMk/>
          <pc:sldMk cId="3950168216" sldId="1290"/>
        </pc:sldMkLst>
      </pc:sldChg>
      <pc:sldChg chg="del">
        <pc:chgData name="Ollesor 61" userId="367270d51f2aa736" providerId="LiveId" clId="{041B149E-A0BD-49A5-B4A6-60D510B3C5C3}" dt="2024-02-18T15:12:46.597" v="138" actId="47"/>
        <pc:sldMkLst>
          <pc:docMk/>
          <pc:sldMk cId="463973931" sldId="1291"/>
        </pc:sldMkLst>
      </pc:sldChg>
      <pc:sldChg chg="del">
        <pc:chgData name="Ollesor 61" userId="367270d51f2aa736" providerId="LiveId" clId="{041B149E-A0BD-49A5-B4A6-60D510B3C5C3}" dt="2024-02-18T15:12:46.597" v="138" actId="47"/>
        <pc:sldMkLst>
          <pc:docMk/>
          <pc:sldMk cId="1953020345" sldId="1292"/>
        </pc:sldMkLst>
      </pc:sldChg>
      <pc:sldChg chg="del">
        <pc:chgData name="Ollesor 61" userId="367270d51f2aa736" providerId="LiveId" clId="{041B149E-A0BD-49A5-B4A6-60D510B3C5C3}" dt="2024-02-18T15:12:46.597" v="138" actId="47"/>
        <pc:sldMkLst>
          <pc:docMk/>
          <pc:sldMk cId="717263887" sldId="1293"/>
        </pc:sldMkLst>
      </pc:sldChg>
      <pc:sldChg chg="del">
        <pc:chgData name="Ollesor 61" userId="367270d51f2aa736" providerId="LiveId" clId="{041B149E-A0BD-49A5-B4A6-60D510B3C5C3}" dt="2024-02-18T15:12:46.597" v="138" actId="47"/>
        <pc:sldMkLst>
          <pc:docMk/>
          <pc:sldMk cId="31886980" sldId="1294"/>
        </pc:sldMkLst>
      </pc:sldChg>
      <pc:sldChg chg="del">
        <pc:chgData name="Ollesor 61" userId="367270d51f2aa736" providerId="LiveId" clId="{041B149E-A0BD-49A5-B4A6-60D510B3C5C3}" dt="2024-02-18T15:12:46.597" v="138" actId="47"/>
        <pc:sldMkLst>
          <pc:docMk/>
          <pc:sldMk cId="4141366925" sldId="1295"/>
        </pc:sldMkLst>
      </pc:sldChg>
      <pc:sldChg chg="del">
        <pc:chgData name="Ollesor 61" userId="367270d51f2aa736" providerId="LiveId" clId="{041B149E-A0BD-49A5-B4A6-60D510B3C5C3}" dt="2024-02-18T15:12:46.597" v="138" actId="47"/>
        <pc:sldMkLst>
          <pc:docMk/>
          <pc:sldMk cId="1886936290" sldId="1296"/>
        </pc:sldMkLst>
      </pc:sldChg>
      <pc:sldChg chg="del">
        <pc:chgData name="Ollesor 61" userId="367270d51f2aa736" providerId="LiveId" clId="{041B149E-A0BD-49A5-B4A6-60D510B3C5C3}" dt="2024-02-18T15:12:46.597" v="138" actId="47"/>
        <pc:sldMkLst>
          <pc:docMk/>
          <pc:sldMk cId="3369367472" sldId="1297"/>
        </pc:sldMkLst>
      </pc:sldChg>
      <pc:sldChg chg="del">
        <pc:chgData name="Ollesor 61" userId="367270d51f2aa736" providerId="LiveId" clId="{041B149E-A0BD-49A5-B4A6-60D510B3C5C3}" dt="2024-02-18T15:12:46.597" v="138" actId="47"/>
        <pc:sldMkLst>
          <pc:docMk/>
          <pc:sldMk cId="4096262980" sldId="1298"/>
        </pc:sldMkLst>
      </pc:sldChg>
      <pc:sldChg chg="del">
        <pc:chgData name="Ollesor 61" userId="367270d51f2aa736" providerId="LiveId" clId="{041B149E-A0BD-49A5-B4A6-60D510B3C5C3}" dt="2024-02-18T15:12:46.597" v="138" actId="47"/>
        <pc:sldMkLst>
          <pc:docMk/>
          <pc:sldMk cId="1156001750" sldId="1299"/>
        </pc:sldMkLst>
      </pc:sldChg>
      <pc:sldChg chg="del">
        <pc:chgData name="Ollesor 61" userId="367270d51f2aa736" providerId="LiveId" clId="{041B149E-A0BD-49A5-B4A6-60D510B3C5C3}" dt="2024-02-18T15:12:46.597" v="138" actId="47"/>
        <pc:sldMkLst>
          <pc:docMk/>
          <pc:sldMk cId="617102919" sldId="1300"/>
        </pc:sldMkLst>
      </pc:sldChg>
      <pc:sldChg chg="del">
        <pc:chgData name="Ollesor 61" userId="367270d51f2aa736" providerId="LiveId" clId="{041B149E-A0BD-49A5-B4A6-60D510B3C5C3}" dt="2024-02-18T15:12:46.597" v="138" actId="47"/>
        <pc:sldMkLst>
          <pc:docMk/>
          <pc:sldMk cId="753326036" sldId="1301"/>
        </pc:sldMkLst>
      </pc:sldChg>
      <pc:sldChg chg="del">
        <pc:chgData name="Ollesor 61" userId="367270d51f2aa736" providerId="LiveId" clId="{041B149E-A0BD-49A5-B4A6-60D510B3C5C3}" dt="2024-02-18T15:12:46.597" v="138" actId="47"/>
        <pc:sldMkLst>
          <pc:docMk/>
          <pc:sldMk cId="2601521262" sldId="1302"/>
        </pc:sldMkLst>
      </pc:sldChg>
      <pc:sldChg chg="del">
        <pc:chgData name="Ollesor 61" userId="367270d51f2aa736" providerId="LiveId" clId="{041B149E-A0BD-49A5-B4A6-60D510B3C5C3}" dt="2024-02-18T15:12:46.597" v="138" actId="47"/>
        <pc:sldMkLst>
          <pc:docMk/>
          <pc:sldMk cId="3138677559" sldId="1303"/>
        </pc:sldMkLst>
      </pc:sldChg>
      <pc:sldChg chg="del">
        <pc:chgData name="Ollesor 61" userId="367270d51f2aa736" providerId="LiveId" clId="{041B149E-A0BD-49A5-B4A6-60D510B3C5C3}" dt="2024-02-18T15:12:46.597" v="138" actId="47"/>
        <pc:sldMkLst>
          <pc:docMk/>
          <pc:sldMk cId="2752138776" sldId="1304"/>
        </pc:sldMkLst>
      </pc:sldChg>
      <pc:sldChg chg="del">
        <pc:chgData name="Ollesor 61" userId="367270d51f2aa736" providerId="LiveId" clId="{041B149E-A0BD-49A5-B4A6-60D510B3C5C3}" dt="2024-02-18T15:12:46.597" v="138" actId="47"/>
        <pc:sldMkLst>
          <pc:docMk/>
          <pc:sldMk cId="3229909236" sldId="1305"/>
        </pc:sldMkLst>
      </pc:sldChg>
      <pc:sldChg chg="del">
        <pc:chgData name="Ollesor 61" userId="367270d51f2aa736" providerId="LiveId" clId="{041B149E-A0BD-49A5-B4A6-60D510B3C5C3}" dt="2024-02-18T15:12:46.597" v="138" actId="47"/>
        <pc:sldMkLst>
          <pc:docMk/>
          <pc:sldMk cId="189702812" sldId="1306"/>
        </pc:sldMkLst>
      </pc:sldChg>
      <pc:sldChg chg="del">
        <pc:chgData name="Ollesor 61" userId="367270d51f2aa736" providerId="LiveId" clId="{041B149E-A0BD-49A5-B4A6-60D510B3C5C3}" dt="2024-02-18T15:12:46.597" v="138" actId="47"/>
        <pc:sldMkLst>
          <pc:docMk/>
          <pc:sldMk cId="2479808135" sldId="1307"/>
        </pc:sldMkLst>
      </pc:sldChg>
      <pc:sldChg chg="del">
        <pc:chgData name="Ollesor 61" userId="367270d51f2aa736" providerId="LiveId" clId="{041B149E-A0BD-49A5-B4A6-60D510B3C5C3}" dt="2024-02-18T15:12:46.597" v="138" actId="47"/>
        <pc:sldMkLst>
          <pc:docMk/>
          <pc:sldMk cId="3023607329" sldId="1308"/>
        </pc:sldMkLst>
      </pc:sldChg>
      <pc:sldChg chg="modSp add mod">
        <pc:chgData name="Ollesor 61" userId="367270d51f2aa736" providerId="LiveId" clId="{041B149E-A0BD-49A5-B4A6-60D510B3C5C3}" dt="2024-02-18T15:12:12.954" v="78" actId="20577"/>
        <pc:sldMkLst>
          <pc:docMk/>
          <pc:sldMk cId="2494488932" sldId="1309"/>
        </pc:sldMkLst>
        <pc:spChg chg="mod">
          <ac:chgData name="Ollesor 61" userId="367270d51f2aa736" providerId="LiveId" clId="{041B149E-A0BD-49A5-B4A6-60D510B3C5C3}" dt="2024-02-18T15:12:12.954" v="78" actId="20577"/>
          <ac:spMkLst>
            <pc:docMk/>
            <pc:sldMk cId="2494488932" sldId="1309"/>
            <ac:spMk id="4" creationId="{6BC6F59D-58AD-15D8-2DFB-6D13C5FB118B}"/>
          </ac:spMkLst>
        </pc:spChg>
      </pc:sldChg>
      <pc:sldChg chg="modSp add mod">
        <pc:chgData name="Ollesor 61" userId="367270d51f2aa736" providerId="LiveId" clId="{041B149E-A0BD-49A5-B4A6-60D510B3C5C3}" dt="2024-02-18T15:13:05.275" v="186" actId="20577"/>
        <pc:sldMkLst>
          <pc:docMk/>
          <pc:sldMk cId="1416549524" sldId="1310"/>
        </pc:sldMkLst>
        <pc:spChg chg="mod">
          <ac:chgData name="Ollesor 61" userId="367270d51f2aa736" providerId="LiveId" clId="{041B149E-A0BD-49A5-B4A6-60D510B3C5C3}" dt="2024-02-18T15:13:05.275" v="186" actId="20577"/>
          <ac:spMkLst>
            <pc:docMk/>
            <pc:sldMk cId="1416549524" sldId="1310"/>
            <ac:spMk id="4" creationId="{0434BC97-BC86-9508-FF75-BFC2AD529F0C}"/>
          </ac:spMkLst>
        </pc:spChg>
      </pc:sldChg>
      <pc:sldChg chg="addSp delSp modSp new mod">
        <pc:chgData name="Ollesor 61" userId="367270d51f2aa736" providerId="LiveId" clId="{041B149E-A0BD-49A5-B4A6-60D510B3C5C3}" dt="2024-02-18T15:14:07.303" v="222" actId="1037"/>
        <pc:sldMkLst>
          <pc:docMk/>
          <pc:sldMk cId="830984851" sldId="1311"/>
        </pc:sldMkLst>
        <pc:spChg chg="del">
          <ac:chgData name="Ollesor 61" userId="367270d51f2aa736" providerId="LiveId" clId="{041B149E-A0BD-49A5-B4A6-60D510B3C5C3}" dt="2024-02-18T15:13:40.749" v="188" actId="22"/>
          <ac:spMkLst>
            <pc:docMk/>
            <pc:sldMk cId="830984851" sldId="1311"/>
            <ac:spMk id="3" creationId="{309CC3A8-ADC9-2935-9832-3D76C275E564}"/>
          </ac:spMkLst>
        </pc:spChg>
        <pc:picChg chg="add mod ord">
          <ac:chgData name="Ollesor 61" userId="367270d51f2aa736" providerId="LiveId" clId="{041B149E-A0BD-49A5-B4A6-60D510B3C5C3}" dt="2024-02-18T15:14:07.303" v="222" actId="1037"/>
          <ac:picMkLst>
            <pc:docMk/>
            <pc:sldMk cId="830984851" sldId="1311"/>
            <ac:picMk id="5" creationId="{7D5F09DA-1698-9473-5209-E1FCCC11DD8E}"/>
          </ac:picMkLst>
        </pc:picChg>
      </pc:sldChg>
      <pc:sldChg chg="modSp add mod">
        <pc:chgData name="Ollesor 61" userId="367270d51f2aa736" providerId="LiveId" clId="{041B149E-A0BD-49A5-B4A6-60D510B3C5C3}" dt="2024-02-18T15:14:58.581" v="253" actId="6549"/>
        <pc:sldMkLst>
          <pc:docMk/>
          <pc:sldMk cId="3387022833" sldId="1312"/>
        </pc:sldMkLst>
        <pc:spChg chg="mod">
          <ac:chgData name="Ollesor 61" userId="367270d51f2aa736" providerId="LiveId" clId="{041B149E-A0BD-49A5-B4A6-60D510B3C5C3}" dt="2024-02-18T15:14:58.581" v="253" actId="6549"/>
          <ac:spMkLst>
            <pc:docMk/>
            <pc:sldMk cId="3387022833" sldId="1312"/>
            <ac:spMk id="4" creationId="{6BC6F59D-58AD-15D8-2DFB-6D13C5FB118B}"/>
          </ac:spMkLst>
        </pc:spChg>
      </pc:sldChg>
      <pc:sldChg chg="modSp add mod">
        <pc:chgData name="Ollesor 61" userId="367270d51f2aa736" providerId="LiveId" clId="{041B149E-A0BD-49A5-B4A6-60D510B3C5C3}" dt="2024-02-18T15:15:27.329" v="317" actId="20577"/>
        <pc:sldMkLst>
          <pc:docMk/>
          <pc:sldMk cId="1344280692" sldId="1313"/>
        </pc:sldMkLst>
        <pc:spChg chg="mod">
          <ac:chgData name="Ollesor 61" userId="367270d51f2aa736" providerId="LiveId" clId="{041B149E-A0BD-49A5-B4A6-60D510B3C5C3}" dt="2024-02-18T15:15:27.329" v="317" actId="20577"/>
          <ac:spMkLst>
            <pc:docMk/>
            <pc:sldMk cId="1344280692" sldId="1313"/>
            <ac:spMk id="4" creationId="{0434BC97-BC86-9508-FF75-BFC2AD529F0C}"/>
          </ac:spMkLst>
        </pc:spChg>
      </pc:sldChg>
      <pc:sldChg chg="modSp add mod">
        <pc:chgData name="Ollesor 61" userId="367270d51f2aa736" providerId="LiveId" clId="{041B149E-A0BD-49A5-B4A6-60D510B3C5C3}" dt="2024-02-18T15:16:51.863" v="369" actId="20577"/>
        <pc:sldMkLst>
          <pc:docMk/>
          <pc:sldMk cId="2850292365" sldId="1314"/>
        </pc:sldMkLst>
        <pc:spChg chg="mod">
          <ac:chgData name="Ollesor 61" userId="367270d51f2aa736" providerId="LiveId" clId="{041B149E-A0BD-49A5-B4A6-60D510B3C5C3}" dt="2024-02-18T15:16:51.863" v="369" actId="20577"/>
          <ac:spMkLst>
            <pc:docMk/>
            <pc:sldMk cId="2850292365" sldId="1314"/>
            <ac:spMk id="4" creationId="{6BC6F59D-58AD-15D8-2DFB-6D13C5FB118B}"/>
          </ac:spMkLst>
        </pc:spChg>
      </pc:sldChg>
      <pc:sldChg chg="add del">
        <pc:chgData name="Ollesor 61" userId="367270d51f2aa736" providerId="LiveId" clId="{041B149E-A0BD-49A5-B4A6-60D510B3C5C3}" dt="2024-02-18T15:15:42.306" v="319" actId="47"/>
        <pc:sldMkLst>
          <pc:docMk/>
          <pc:sldMk cId="3756287883" sldId="1314"/>
        </pc:sldMkLst>
      </pc:sldChg>
      <pc:sldChg chg="modSp add mod">
        <pc:chgData name="Ollesor 61" userId="367270d51f2aa736" providerId="LiveId" clId="{041B149E-A0BD-49A5-B4A6-60D510B3C5C3}" dt="2024-02-18T15:17:25.741" v="392" actId="20577"/>
        <pc:sldMkLst>
          <pc:docMk/>
          <pc:sldMk cId="498992959" sldId="1315"/>
        </pc:sldMkLst>
        <pc:spChg chg="mod">
          <ac:chgData name="Ollesor 61" userId="367270d51f2aa736" providerId="LiveId" clId="{041B149E-A0BD-49A5-B4A6-60D510B3C5C3}" dt="2024-02-18T15:17:25.741" v="392" actId="20577"/>
          <ac:spMkLst>
            <pc:docMk/>
            <pc:sldMk cId="498992959" sldId="1315"/>
            <ac:spMk id="4" creationId="{6BC6F59D-58AD-15D8-2DFB-6D13C5FB118B}"/>
          </ac:spMkLst>
        </pc:spChg>
      </pc:sldChg>
      <pc:sldChg chg="modSp add mod">
        <pc:chgData name="Ollesor 61" userId="367270d51f2aa736" providerId="LiveId" clId="{041B149E-A0BD-49A5-B4A6-60D510B3C5C3}" dt="2024-02-18T15:18:03.017" v="409" actId="20577"/>
        <pc:sldMkLst>
          <pc:docMk/>
          <pc:sldMk cId="2646966258" sldId="1316"/>
        </pc:sldMkLst>
        <pc:spChg chg="mod">
          <ac:chgData name="Ollesor 61" userId="367270d51f2aa736" providerId="LiveId" clId="{041B149E-A0BD-49A5-B4A6-60D510B3C5C3}" dt="2024-02-18T15:18:03.017" v="409" actId="20577"/>
          <ac:spMkLst>
            <pc:docMk/>
            <pc:sldMk cId="2646966258" sldId="1316"/>
            <ac:spMk id="4" creationId="{6BC6F59D-58AD-15D8-2DFB-6D13C5FB118B}"/>
          </ac:spMkLst>
        </pc:spChg>
      </pc:sldChg>
      <pc:sldChg chg="modSp add mod">
        <pc:chgData name="Ollesor 61" userId="367270d51f2aa736" providerId="LiveId" clId="{041B149E-A0BD-49A5-B4A6-60D510B3C5C3}" dt="2024-02-18T15:18:32.989" v="464" actId="20577"/>
        <pc:sldMkLst>
          <pc:docMk/>
          <pc:sldMk cId="3488292273" sldId="1317"/>
        </pc:sldMkLst>
        <pc:spChg chg="mod">
          <ac:chgData name="Ollesor 61" userId="367270d51f2aa736" providerId="LiveId" clId="{041B149E-A0BD-49A5-B4A6-60D510B3C5C3}" dt="2024-02-18T15:18:32.989" v="464" actId="20577"/>
          <ac:spMkLst>
            <pc:docMk/>
            <pc:sldMk cId="3488292273" sldId="1317"/>
            <ac:spMk id="4" creationId="{0434BC97-BC86-9508-FF75-BFC2AD529F0C}"/>
          </ac:spMkLst>
        </pc:spChg>
      </pc:sldChg>
      <pc:sldChg chg="modSp add mod">
        <pc:chgData name="Ollesor 61" userId="367270d51f2aa736" providerId="LiveId" clId="{041B149E-A0BD-49A5-B4A6-60D510B3C5C3}" dt="2024-02-18T15:19:13.405" v="475" actId="20577"/>
        <pc:sldMkLst>
          <pc:docMk/>
          <pc:sldMk cId="169807737" sldId="1318"/>
        </pc:sldMkLst>
        <pc:spChg chg="mod">
          <ac:chgData name="Ollesor 61" userId="367270d51f2aa736" providerId="LiveId" clId="{041B149E-A0BD-49A5-B4A6-60D510B3C5C3}" dt="2024-02-18T15:19:13.405" v="475" actId="20577"/>
          <ac:spMkLst>
            <pc:docMk/>
            <pc:sldMk cId="169807737" sldId="1318"/>
            <ac:spMk id="4" creationId="{6BC6F59D-58AD-15D8-2DFB-6D13C5FB118B}"/>
          </ac:spMkLst>
        </pc:spChg>
      </pc:sldChg>
      <pc:sldChg chg="modSp add mod">
        <pc:chgData name="Ollesor 61" userId="367270d51f2aa736" providerId="LiveId" clId="{041B149E-A0BD-49A5-B4A6-60D510B3C5C3}" dt="2024-02-18T15:19:45.409" v="504" actId="6549"/>
        <pc:sldMkLst>
          <pc:docMk/>
          <pc:sldMk cId="910354492" sldId="1319"/>
        </pc:sldMkLst>
        <pc:spChg chg="mod">
          <ac:chgData name="Ollesor 61" userId="367270d51f2aa736" providerId="LiveId" clId="{041B149E-A0BD-49A5-B4A6-60D510B3C5C3}" dt="2024-02-18T15:19:45.409" v="504" actId="6549"/>
          <ac:spMkLst>
            <pc:docMk/>
            <pc:sldMk cId="910354492" sldId="1319"/>
            <ac:spMk id="4" creationId="{6BC6F59D-58AD-15D8-2DFB-6D13C5FB118B}"/>
          </ac:spMkLst>
        </pc:spChg>
      </pc:sldChg>
      <pc:sldChg chg="modSp add mod">
        <pc:chgData name="Ollesor 61" userId="367270d51f2aa736" providerId="LiveId" clId="{041B149E-A0BD-49A5-B4A6-60D510B3C5C3}" dt="2024-02-18T15:20:19.587" v="555" actId="6549"/>
        <pc:sldMkLst>
          <pc:docMk/>
          <pc:sldMk cId="228296202" sldId="1320"/>
        </pc:sldMkLst>
        <pc:spChg chg="mod">
          <ac:chgData name="Ollesor 61" userId="367270d51f2aa736" providerId="LiveId" clId="{041B149E-A0BD-49A5-B4A6-60D510B3C5C3}" dt="2024-02-18T15:20:19.587" v="555" actId="6549"/>
          <ac:spMkLst>
            <pc:docMk/>
            <pc:sldMk cId="228296202" sldId="1320"/>
            <ac:spMk id="4" creationId="{6BC6F59D-58AD-15D8-2DFB-6D13C5FB118B}"/>
          </ac:spMkLst>
        </pc:spChg>
      </pc:sldChg>
      <pc:sldChg chg="modSp add mod">
        <pc:chgData name="Ollesor 61" userId="367270d51f2aa736" providerId="LiveId" clId="{041B149E-A0BD-49A5-B4A6-60D510B3C5C3}" dt="2024-02-18T15:20:47.741" v="569" actId="20577"/>
        <pc:sldMkLst>
          <pc:docMk/>
          <pc:sldMk cId="744996626" sldId="1321"/>
        </pc:sldMkLst>
        <pc:spChg chg="mod">
          <ac:chgData name="Ollesor 61" userId="367270d51f2aa736" providerId="LiveId" clId="{041B149E-A0BD-49A5-B4A6-60D510B3C5C3}" dt="2024-02-18T15:20:47.741" v="569" actId="20577"/>
          <ac:spMkLst>
            <pc:docMk/>
            <pc:sldMk cId="744996626" sldId="1321"/>
            <ac:spMk id="4" creationId="{6BC6F59D-58AD-15D8-2DFB-6D13C5FB118B}"/>
          </ac:spMkLst>
        </pc:spChg>
      </pc:sldChg>
      <pc:sldChg chg="modSp add mod">
        <pc:chgData name="Ollesor 61" userId="367270d51f2aa736" providerId="LiveId" clId="{041B149E-A0BD-49A5-B4A6-60D510B3C5C3}" dt="2024-02-18T15:21:11.007" v="624" actId="20577"/>
        <pc:sldMkLst>
          <pc:docMk/>
          <pc:sldMk cId="3354148985" sldId="1322"/>
        </pc:sldMkLst>
        <pc:spChg chg="mod">
          <ac:chgData name="Ollesor 61" userId="367270d51f2aa736" providerId="LiveId" clId="{041B149E-A0BD-49A5-B4A6-60D510B3C5C3}" dt="2024-02-18T15:21:11.007" v="624" actId="20577"/>
          <ac:spMkLst>
            <pc:docMk/>
            <pc:sldMk cId="3354148985" sldId="1322"/>
            <ac:spMk id="4" creationId="{0434BC97-BC86-9508-FF75-BFC2AD529F0C}"/>
          </ac:spMkLst>
        </pc:spChg>
      </pc:sldChg>
      <pc:sldChg chg="modSp add mod">
        <pc:chgData name="Ollesor 61" userId="367270d51f2aa736" providerId="LiveId" clId="{041B149E-A0BD-49A5-B4A6-60D510B3C5C3}" dt="2024-02-18T15:22:01.598" v="639" actId="20577"/>
        <pc:sldMkLst>
          <pc:docMk/>
          <pc:sldMk cId="264774528" sldId="1323"/>
        </pc:sldMkLst>
        <pc:spChg chg="mod">
          <ac:chgData name="Ollesor 61" userId="367270d51f2aa736" providerId="LiveId" clId="{041B149E-A0BD-49A5-B4A6-60D510B3C5C3}" dt="2024-02-18T15:22:01.598" v="639" actId="20577"/>
          <ac:spMkLst>
            <pc:docMk/>
            <pc:sldMk cId="264774528" sldId="1323"/>
            <ac:spMk id="4" creationId="{6BC6F59D-58AD-15D8-2DFB-6D13C5FB118B}"/>
          </ac:spMkLst>
        </pc:spChg>
      </pc:sldChg>
      <pc:sldChg chg="modSp add mod">
        <pc:chgData name="Ollesor 61" userId="367270d51f2aa736" providerId="LiveId" clId="{041B149E-A0BD-49A5-B4A6-60D510B3C5C3}" dt="2024-02-18T15:22:38.393" v="699" actId="20577"/>
        <pc:sldMkLst>
          <pc:docMk/>
          <pc:sldMk cId="4133946782" sldId="1324"/>
        </pc:sldMkLst>
        <pc:spChg chg="mod">
          <ac:chgData name="Ollesor 61" userId="367270d51f2aa736" providerId="LiveId" clId="{041B149E-A0BD-49A5-B4A6-60D510B3C5C3}" dt="2024-02-18T15:22:38.393" v="699" actId="20577"/>
          <ac:spMkLst>
            <pc:docMk/>
            <pc:sldMk cId="4133946782" sldId="1324"/>
            <ac:spMk id="4" creationId="{0434BC97-BC86-9508-FF75-BFC2AD529F0C}"/>
          </ac:spMkLst>
        </pc:spChg>
      </pc:sldChg>
      <pc:sldChg chg="modSp add mod">
        <pc:chgData name="Ollesor 61" userId="367270d51f2aa736" providerId="LiveId" clId="{041B149E-A0BD-49A5-B4A6-60D510B3C5C3}" dt="2024-02-18T15:23:22.503" v="708" actId="20577"/>
        <pc:sldMkLst>
          <pc:docMk/>
          <pc:sldMk cId="1866845087" sldId="1325"/>
        </pc:sldMkLst>
        <pc:spChg chg="mod">
          <ac:chgData name="Ollesor 61" userId="367270d51f2aa736" providerId="LiveId" clId="{041B149E-A0BD-49A5-B4A6-60D510B3C5C3}" dt="2024-02-18T15:23:22.503" v="708" actId="20577"/>
          <ac:spMkLst>
            <pc:docMk/>
            <pc:sldMk cId="1866845087" sldId="1325"/>
            <ac:spMk id="4" creationId="{6BC6F59D-58AD-15D8-2DFB-6D13C5FB118B}"/>
          </ac:spMkLst>
        </pc:spChg>
      </pc:sldChg>
      <pc:sldChg chg="add del">
        <pc:chgData name="Ollesor 61" userId="367270d51f2aa736" providerId="LiveId" clId="{041B149E-A0BD-49A5-B4A6-60D510B3C5C3}" dt="2024-02-18T15:23:03.975" v="701" actId="47"/>
        <pc:sldMkLst>
          <pc:docMk/>
          <pc:sldMk cId="4131114689" sldId="1325"/>
        </pc:sldMkLst>
      </pc:sldChg>
      <pc:sldChg chg="modSp add mod">
        <pc:chgData name="Ollesor 61" userId="367270d51f2aa736" providerId="LiveId" clId="{041B149E-A0BD-49A5-B4A6-60D510B3C5C3}" dt="2024-02-18T15:23:51.786" v="728" actId="6549"/>
        <pc:sldMkLst>
          <pc:docMk/>
          <pc:sldMk cId="3506486241" sldId="1326"/>
        </pc:sldMkLst>
        <pc:spChg chg="mod">
          <ac:chgData name="Ollesor 61" userId="367270d51f2aa736" providerId="LiveId" clId="{041B149E-A0BD-49A5-B4A6-60D510B3C5C3}" dt="2024-02-18T15:23:51.786" v="728" actId="6549"/>
          <ac:spMkLst>
            <pc:docMk/>
            <pc:sldMk cId="3506486241" sldId="1326"/>
            <ac:spMk id="4" creationId="{6BC6F59D-58AD-15D8-2DFB-6D13C5FB118B}"/>
          </ac:spMkLst>
        </pc:spChg>
      </pc:sldChg>
      <pc:sldChg chg="modSp add mod">
        <pc:chgData name="Ollesor 61" userId="367270d51f2aa736" providerId="LiveId" clId="{041B149E-A0BD-49A5-B4A6-60D510B3C5C3}" dt="2024-02-18T15:24:13.104" v="753" actId="20577"/>
        <pc:sldMkLst>
          <pc:docMk/>
          <pc:sldMk cId="3537937232" sldId="1327"/>
        </pc:sldMkLst>
        <pc:spChg chg="mod">
          <ac:chgData name="Ollesor 61" userId="367270d51f2aa736" providerId="LiveId" clId="{041B149E-A0BD-49A5-B4A6-60D510B3C5C3}" dt="2024-02-18T15:24:13.104" v="753" actId="20577"/>
          <ac:spMkLst>
            <pc:docMk/>
            <pc:sldMk cId="3537937232" sldId="1327"/>
            <ac:spMk id="4" creationId="{0434BC97-BC86-9508-FF75-BFC2AD529F0C}"/>
          </ac:spMkLst>
        </pc:spChg>
      </pc:sldChg>
      <pc:sldChg chg="modSp add mod">
        <pc:chgData name="Ollesor 61" userId="367270d51f2aa736" providerId="LiveId" clId="{041B149E-A0BD-49A5-B4A6-60D510B3C5C3}" dt="2024-02-18T15:31:28.765" v="898" actId="6549"/>
        <pc:sldMkLst>
          <pc:docMk/>
          <pc:sldMk cId="2397301412" sldId="1328"/>
        </pc:sldMkLst>
        <pc:spChg chg="mod">
          <ac:chgData name="Ollesor 61" userId="367270d51f2aa736" providerId="LiveId" clId="{041B149E-A0BD-49A5-B4A6-60D510B3C5C3}" dt="2024-02-18T15:31:28.765" v="898" actId="6549"/>
          <ac:spMkLst>
            <pc:docMk/>
            <pc:sldMk cId="2397301412" sldId="1328"/>
            <ac:spMk id="4" creationId="{0434BC97-BC86-9508-FF75-BFC2AD529F0C}"/>
          </ac:spMkLst>
        </pc:spChg>
      </pc:sldChg>
      <pc:sldChg chg="modSp add mod">
        <pc:chgData name="Ollesor 61" userId="367270d51f2aa736" providerId="LiveId" clId="{041B149E-A0BD-49A5-B4A6-60D510B3C5C3}" dt="2024-02-18T15:29:32.959" v="866" actId="207"/>
        <pc:sldMkLst>
          <pc:docMk/>
          <pc:sldMk cId="3248002833" sldId="1329"/>
        </pc:sldMkLst>
        <pc:spChg chg="mod">
          <ac:chgData name="Ollesor 61" userId="367270d51f2aa736" providerId="LiveId" clId="{041B149E-A0BD-49A5-B4A6-60D510B3C5C3}" dt="2024-02-18T15:29:32.959" v="866" actId="207"/>
          <ac:spMkLst>
            <pc:docMk/>
            <pc:sldMk cId="3248002833" sldId="1329"/>
            <ac:spMk id="4" creationId="{0434BC97-BC86-9508-FF75-BFC2AD529F0C}"/>
          </ac:spMkLst>
        </pc:spChg>
      </pc:sldChg>
      <pc:sldChg chg="modSp add mod">
        <pc:chgData name="Ollesor 61" userId="367270d51f2aa736" providerId="LiveId" clId="{041B149E-A0BD-49A5-B4A6-60D510B3C5C3}" dt="2024-02-18T15:31:58.837" v="901" actId="207"/>
        <pc:sldMkLst>
          <pc:docMk/>
          <pc:sldMk cId="1895851832" sldId="1330"/>
        </pc:sldMkLst>
        <pc:spChg chg="mod">
          <ac:chgData name="Ollesor 61" userId="367270d51f2aa736" providerId="LiveId" clId="{041B149E-A0BD-49A5-B4A6-60D510B3C5C3}" dt="2024-02-18T15:31:58.837" v="901" actId="207"/>
          <ac:spMkLst>
            <pc:docMk/>
            <pc:sldMk cId="1895851832" sldId="1330"/>
            <ac:spMk id="4" creationId="{0434BC97-BC86-9508-FF75-BFC2AD529F0C}"/>
          </ac:spMkLst>
        </pc:spChg>
      </pc:sldChg>
      <pc:sldChg chg="modSp add mod">
        <pc:chgData name="Ollesor 61" userId="367270d51f2aa736" providerId="LiveId" clId="{041B149E-A0BD-49A5-B4A6-60D510B3C5C3}" dt="2024-02-18T15:32:55.079" v="935" actId="20577"/>
        <pc:sldMkLst>
          <pc:docMk/>
          <pc:sldMk cId="1764882984" sldId="1331"/>
        </pc:sldMkLst>
        <pc:spChg chg="mod">
          <ac:chgData name="Ollesor 61" userId="367270d51f2aa736" providerId="LiveId" clId="{041B149E-A0BD-49A5-B4A6-60D510B3C5C3}" dt="2024-02-18T15:32:55.079" v="935" actId="20577"/>
          <ac:spMkLst>
            <pc:docMk/>
            <pc:sldMk cId="1764882984" sldId="1331"/>
            <ac:spMk id="4" creationId="{0434BC97-BC86-9508-FF75-BFC2AD529F0C}"/>
          </ac:spMkLst>
        </pc:spChg>
      </pc:sldChg>
      <pc:sldChg chg="modSp add mod">
        <pc:chgData name="Ollesor 61" userId="367270d51f2aa736" providerId="LiveId" clId="{041B149E-A0BD-49A5-B4A6-60D510B3C5C3}" dt="2024-02-18T15:34:15.632" v="974" actId="20577"/>
        <pc:sldMkLst>
          <pc:docMk/>
          <pc:sldMk cId="4239799735" sldId="1332"/>
        </pc:sldMkLst>
        <pc:spChg chg="mod">
          <ac:chgData name="Ollesor 61" userId="367270d51f2aa736" providerId="LiveId" clId="{041B149E-A0BD-49A5-B4A6-60D510B3C5C3}" dt="2024-02-18T15:34:15.632" v="974" actId="20577"/>
          <ac:spMkLst>
            <pc:docMk/>
            <pc:sldMk cId="4239799735" sldId="1332"/>
            <ac:spMk id="4" creationId="{6BC6F59D-58AD-15D8-2DFB-6D13C5FB118B}"/>
          </ac:spMkLst>
        </pc:spChg>
      </pc:sldChg>
      <pc:sldChg chg="modSp add mod">
        <pc:chgData name="Ollesor 61" userId="367270d51f2aa736" providerId="LiveId" clId="{041B149E-A0BD-49A5-B4A6-60D510B3C5C3}" dt="2024-02-18T15:34:25.248" v="987" actId="20577"/>
        <pc:sldMkLst>
          <pc:docMk/>
          <pc:sldMk cId="1275401487" sldId="1333"/>
        </pc:sldMkLst>
        <pc:spChg chg="mod">
          <ac:chgData name="Ollesor 61" userId="367270d51f2aa736" providerId="LiveId" clId="{041B149E-A0BD-49A5-B4A6-60D510B3C5C3}" dt="2024-02-18T15:34:25.248" v="987" actId="20577"/>
          <ac:spMkLst>
            <pc:docMk/>
            <pc:sldMk cId="1275401487" sldId="1333"/>
            <ac:spMk id="4" creationId="{6BC6F59D-58AD-15D8-2DFB-6D13C5FB11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195602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225204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51736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558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303830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956475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135300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84516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27974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16164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402058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27555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37215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27354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22562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363742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dirty="0"/>
          </a:p>
        </p:txBody>
      </p:sp>
    </p:spTree>
    <p:extLst>
      <p:ext uri="{BB962C8B-B14F-4D97-AF65-F5344CB8AC3E}">
        <p14:creationId xmlns:p14="http://schemas.microsoft.com/office/powerpoint/2010/main" val="41192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907BD3-530C-42FB-87F2-75E5132BCE5C}" type="datetimeFigureOut">
              <a:rPr lang="en-US" smtClean="0"/>
              <a:t>2/18/2024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9D850A-8D44-4311-B20E-AECE87E501A5}" type="slidenum">
              <a:rPr lang="en-US" smtClean="0"/>
              <a:t>‹#›</a:t>
            </a:fld>
            <a:endParaRPr lang="en-US" dirty="0"/>
          </a:p>
        </p:txBody>
      </p:sp>
    </p:spTree>
    <p:extLst>
      <p:ext uri="{BB962C8B-B14F-4D97-AF65-F5344CB8AC3E}">
        <p14:creationId xmlns:p14="http://schemas.microsoft.com/office/powerpoint/2010/main" val="149218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9540-B74A-E79D-3C04-A6969C6717A8}"/>
              </a:ext>
            </a:extLst>
          </p:cNvPr>
          <p:cNvSpPr>
            <a:spLocks noGrp="1"/>
          </p:cNvSpPr>
          <p:nvPr>
            <p:ph type="ctrTitle"/>
          </p:nvPr>
        </p:nvSpPr>
        <p:spPr>
          <a:xfrm>
            <a:off x="355121" y="406400"/>
            <a:ext cx="11481758" cy="2387600"/>
          </a:xfrm>
        </p:spPr>
        <p:txBody>
          <a:bodyPr>
            <a:normAutofit/>
          </a:bodyPr>
          <a:lstStyle/>
          <a:p>
            <a:r>
              <a:rPr lang="en-US" sz="6000" dirty="0"/>
              <a:t>The seven greatest words of love</a:t>
            </a:r>
          </a:p>
        </p:txBody>
      </p:sp>
      <p:sp>
        <p:nvSpPr>
          <p:cNvPr id="3" name="Subtitle 2">
            <a:extLst>
              <a:ext uri="{FF2B5EF4-FFF2-40B4-BE49-F238E27FC236}">
                <a16:creationId xmlns:a16="http://schemas.microsoft.com/office/drawing/2014/main" id="{4906E589-B78A-A936-402C-8F487E735415}"/>
              </a:ext>
            </a:extLst>
          </p:cNvPr>
          <p:cNvSpPr>
            <a:spLocks noGrp="1"/>
          </p:cNvSpPr>
          <p:nvPr>
            <p:ph type="subTitle" idx="1"/>
          </p:nvPr>
        </p:nvSpPr>
        <p:spPr>
          <a:xfrm>
            <a:off x="0" y="3602038"/>
            <a:ext cx="12192000" cy="1655762"/>
          </a:xfrm>
        </p:spPr>
        <p:txBody>
          <a:bodyPr>
            <a:normAutofit/>
          </a:bodyPr>
          <a:lstStyle/>
          <a:p>
            <a:r>
              <a:rPr lang="en-US" sz="5400" dirty="0"/>
              <a:t>A 7-Part Message Series</a:t>
            </a:r>
          </a:p>
        </p:txBody>
      </p:sp>
    </p:spTree>
    <p:extLst>
      <p:ext uri="{BB962C8B-B14F-4D97-AF65-F5344CB8AC3E}">
        <p14:creationId xmlns:p14="http://schemas.microsoft.com/office/powerpoint/2010/main" val="33805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4462760"/>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5 Things I Must Know in Order to be Saved</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 must know I’ll face God after I die.</a:t>
            </a:r>
          </a:p>
          <a:p>
            <a:r>
              <a:rPr lang="en-US" sz="4800" b="1" dirty="0">
                <a:effectLst>
                  <a:outerShdw blurRad="38100" dist="38100" dir="2700000" algn="tl">
                    <a:srgbClr val="000000">
                      <a:alpha val="43137"/>
                    </a:srgbClr>
                  </a:outerShdw>
                </a:effectLst>
                <a:latin typeface="Arial Nova Cond" panose="020B0506020202020204" pitchFamily="34" charset="0"/>
              </a:rPr>
              <a:t>		2. I must know that I’ve sinned against 				    God.</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1344280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“…we are getting what our deeds deserve…”</a:t>
            </a:r>
          </a:p>
          <a:p>
            <a:pPr algn="ctr"/>
            <a:r>
              <a:rPr lang="en-US" sz="4800" b="1" dirty="0">
                <a:latin typeface="Arial Nova Cond" panose="020B0506020202020204" pitchFamily="34" charset="0"/>
              </a:rPr>
              <a:t>Luke 23:41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850292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“If we confess our sins, he is faithful and just and will forgive us our sins and purify us from all unrighteousness.”</a:t>
            </a:r>
          </a:p>
          <a:p>
            <a:pPr algn="ctr"/>
            <a:r>
              <a:rPr lang="en-US" sz="4800" b="1" dirty="0">
                <a:latin typeface="Arial Nova Cond" panose="020B0506020202020204" pitchFamily="34" charset="0"/>
              </a:rPr>
              <a:t>1 John 1:9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498992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“The wages of sin is death, but the gift of God is eternal life in Christ Jesus our Lord.”</a:t>
            </a:r>
          </a:p>
          <a:p>
            <a:pPr algn="ctr"/>
            <a:r>
              <a:rPr lang="en-US" sz="4800" b="1" dirty="0">
                <a:latin typeface="Arial Nova Cond" panose="020B0506020202020204" pitchFamily="34" charset="0"/>
              </a:rPr>
              <a:t>Romans 6:23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646966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5940088"/>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5 Things I Must Know in Order to be Saved</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 must know I’ll face God after I die.</a:t>
            </a:r>
          </a:p>
          <a:p>
            <a:r>
              <a:rPr lang="en-US" sz="4800" b="1" dirty="0">
                <a:effectLst>
                  <a:outerShdw blurRad="38100" dist="38100" dir="2700000" algn="tl">
                    <a:srgbClr val="000000">
                      <a:alpha val="43137"/>
                    </a:srgbClr>
                  </a:outerShdw>
                </a:effectLst>
                <a:latin typeface="Arial Nova Cond" panose="020B0506020202020204" pitchFamily="34" charset="0"/>
              </a:rPr>
              <a:t>		2. I must know that I’ve sinned against 				    God.</a:t>
            </a:r>
          </a:p>
          <a:p>
            <a:r>
              <a:rPr lang="en-US" sz="4800" b="1" dirty="0">
                <a:effectLst>
                  <a:outerShdw blurRad="38100" dist="38100" dir="2700000" algn="tl">
                    <a:srgbClr val="000000">
                      <a:alpha val="43137"/>
                    </a:srgbClr>
                  </a:outerShdw>
                </a:effectLst>
                <a:latin typeface="Arial Nova Cond" panose="020B0506020202020204" pitchFamily="34" charset="0"/>
              </a:rPr>
              <a:t>		3. I must know that Jesus was more than 				 a man.</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3488292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1569660"/>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“But this man has done nothing wrong.”</a:t>
            </a:r>
          </a:p>
          <a:p>
            <a:pPr algn="ctr"/>
            <a:r>
              <a:rPr lang="en-US" sz="4800" b="1" dirty="0">
                <a:latin typeface="Arial Nova Cond" panose="020B0506020202020204" pitchFamily="34" charset="0"/>
              </a:rPr>
              <a:t>Luke 23:41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69807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“Indeed, there is no one on earth who is righteous, no one who does what is right and never sins.”</a:t>
            </a:r>
          </a:p>
          <a:p>
            <a:pPr algn="ctr"/>
            <a:r>
              <a:rPr lang="en-US" sz="4800" b="1" dirty="0">
                <a:latin typeface="Arial Nova Cond" panose="020B0506020202020204" pitchFamily="34" charset="0"/>
              </a:rPr>
              <a:t>Ecclesiastes 7:20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910354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“God made him who had no sin to be sin for us, so that in him we might become the righteousness of God.”</a:t>
            </a:r>
          </a:p>
          <a:p>
            <a:pPr algn="ctr"/>
            <a:r>
              <a:rPr lang="en-US" sz="4800" b="1" dirty="0">
                <a:latin typeface="Arial Nova Cond" panose="020B0506020202020204" pitchFamily="34" charset="0"/>
              </a:rPr>
              <a:t>2 Corinthians 5:21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28296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3785652"/>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“God so loved the world that he gave his only begotten Son that whoever believes in him should not perish but have everlasting life.”</a:t>
            </a:r>
          </a:p>
          <a:p>
            <a:pPr algn="ctr"/>
            <a:r>
              <a:rPr lang="en-US" sz="4800" b="1" dirty="0">
                <a:latin typeface="Arial Nova Cond" panose="020B0506020202020204" pitchFamily="34" charset="0"/>
              </a:rPr>
              <a:t>John 3:16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744996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7417415"/>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5 Things I Must Know in Order to be Saved</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 must know I’ll face God after I die.</a:t>
            </a:r>
          </a:p>
          <a:p>
            <a:r>
              <a:rPr lang="en-US" sz="4800" b="1" dirty="0">
                <a:effectLst>
                  <a:outerShdw blurRad="38100" dist="38100" dir="2700000" algn="tl">
                    <a:srgbClr val="000000">
                      <a:alpha val="43137"/>
                    </a:srgbClr>
                  </a:outerShdw>
                </a:effectLst>
                <a:latin typeface="Arial Nova Cond" panose="020B0506020202020204" pitchFamily="34" charset="0"/>
              </a:rPr>
              <a:t>		2. I must know that I’ve sinned against 				    God.</a:t>
            </a:r>
          </a:p>
          <a:p>
            <a:r>
              <a:rPr lang="en-US" sz="4800" b="1" dirty="0">
                <a:effectLst>
                  <a:outerShdw blurRad="38100" dist="38100" dir="2700000" algn="tl">
                    <a:srgbClr val="000000">
                      <a:alpha val="43137"/>
                    </a:srgbClr>
                  </a:outerShdw>
                </a:effectLst>
                <a:latin typeface="Arial Nova Cond" panose="020B0506020202020204" pitchFamily="34" charset="0"/>
              </a:rPr>
              <a:t>		3. I must know that Jesus was more than 				 a man.</a:t>
            </a:r>
          </a:p>
          <a:p>
            <a:r>
              <a:rPr lang="en-US" sz="4800" b="1" dirty="0">
                <a:effectLst>
                  <a:outerShdw blurRad="38100" dist="38100" dir="2700000" algn="tl">
                    <a:srgbClr val="000000">
                      <a:alpha val="43137"/>
                    </a:srgbClr>
                  </a:outerShdw>
                </a:effectLst>
                <a:latin typeface="Arial Nova Cond" panose="020B0506020202020204" pitchFamily="34" charset="0"/>
              </a:rPr>
              <a:t>		4. I must know only God’s grace can save me.</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3354148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520920" y="220176"/>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“Father, forgive them, for they do not know what they are doing.”</a:t>
            </a:r>
          </a:p>
          <a:p>
            <a:pPr algn="ctr"/>
            <a:r>
              <a:rPr lang="en-US" sz="4800" b="1" dirty="0">
                <a:effectLst>
                  <a:outerShdw blurRad="38100" dist="38100" dir="2700000" algn="tl">
                    <a:srgbClr val="000000">
                      <a:alpha val="43137"/>
                    </a:srgbClr>
                  </a:outerShdw>
                </a:effectLst>
                <a:latin typeface="Arial Nova Cond" panose="020B0506020202020204" pitchFamily="34" charset="0"/>
              </a:rPr>
              <a:t>Luke 23:34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91124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1569660"/>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“Then he said, ‘Jesus remember me…’”</a:t>
            </a:r>
          </a:p>
          <a:p>
            <a:pPr algn="ctr"/>
            <a:r>
              <a:rPr lang="en-US" sz="4800" b="1" dirty="0">
                <a:latin typeface="Arial Nova Cond" panose="020B0506020202020204" pitchFamily="34" charset="0"/>
              </a:rPr>
              <a:t>Luke 23:42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64774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7417415"/>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5 Things I Must Know in Order to be Saved</a:t>
            </a:r>
          </a:p>
          <a:p>
            <a:r>
              <a:rPr lang="en-US" sz="4800" b="1" dirty="0">
                <a:effectLst>
                  <a:outerShdw blurRad="38100" dist="38100" dir="2700000" algn="tl">
                    <a:srgbClr val="000000">
                      <a:alpha val="43137"/>
                    </a:srgbClr>
                  </a:outerShdw>
                </a:effectLst>
                <a:latin typeface="Arial Nova Cond" panose="020B0506020202020204" pitchFamily="34" charset="0"/>
              </a:rPr>
              <a:t>		1. I must know I’ll face God after I die.</a:t>
            </a:r>
          </a:p>
          <a:p>
            <a:r>
              <a:rPr lang="en-US" sz="4800" b="1" dirty="0">
                <a:effectLst>
                  <a:outerShdw blurRad="38100" dist="38100" dir="2700000" algn="tl">
                    <a:srgbClr val="000000">
                      <a:alpha val="43137"/>
                    </a:srgbClr>
                  </a:outerShdw>
                </a:effectLst>
                <a:latin typeface="Arial Nova Cond" panose="020B0506020202020204" pitchFamily="34" charset="0"/>
              </a:rPr>
              <a:t>		2. I must know that I’ve sinned against 				    God.</a:t>
            </a:r>
          </a:p>
          <a:p>
            <a:r>
              <a:rPr lang="en-US" sz="4800" b="1" dirty="0">
                <a:effectLst>
                  <a:outerShdw blurRad="38100" dist="38100" dir="2700000" algn="tl">
                    <a:srgbClr val="000000">
                      <a:alpha val="43137"/>
                    </a:srgbClr>
                  </a:outerShdw>
                </a:effectLst>
                <a:latin typeface="Arial Nova Cond" panose="020B0506020202020204" pitchFamily="34" charset="0"/>
              </a:rPr>
              <a:t>		3. I must know that Jesus was more than 				 a man.</a:t>
            </a:r>
          </a:p>
          <a:p>
            <a:r>
              <a:rPr lang="en-US" sz="4800" b="1" dirty="0">
                <a:effectLst>
                  <a:outerShdw blurRad="38100" dist="38100" dir="2700000" algn="tl">
                    <a:srgbClr val="000000">
                      <a:alpha val="43137"/>
                    </a:srgbClr>
                  </a:outerShdw>
                </a:effectLst>
                <a:latin typeface="Arial Nova Cond" panose="020B0506020202020204" pitchFamily="34" charset="0"/>
              </a:rPr>
              <a:t>		4. I must know only God’s grace can save me.</a:t>
            </a:r>
          </a:p>
          <a:p>
            <a:r>
              <a:rPr lang="en-US" sz="4800" b="1" dirty="0">
                <a:effectLst>
                  <a:outerShdw blurRad="38100" dist="38100" dir="2700000" algn="tl">
                    <a:srgbClr val="000000">
                      <a:alpha val="43137"/>
                    </a:srgbClr>
                  </a:outerShdw>
                </a:effectLst>
                <a:latin typeface="Arial Nova Cond" panose="020B0506020202020204" pitchFamily="34" charset="0"/>
              </a:rPr>
              <a:t>		5. I must know Jesus will save me if I ask.</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4133946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“Remember me… when you come into your Kingdom.”</a:t>
            </a:r>
          </a:p>
          <a:p>
            <a:pPr algn="ctr"/>
            <a:r>
              <a:rPr lang="en-US" sz="4800" b="1" dirty="0">
                <a:latin typeface="Arial Nova Cond" panose="020B0506020202020204" pitchFamily="34" charset="0"/>
              </a:rPr>
              <a:t>Luke 23:42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866845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“Believe in the Lord Jesus, and you will be saved.”</a:t>
            </a:r>
          </a:p>
          <a:p>
            <a:pPr algn="ctr"/>
            <a:r>
              <a:rPr lang="en-US" sz="4800" b="1" dirty="0">
                <a:latin typeface="Arial Nova Cond" panose="020B0506020202020204" pitchFamily="34" charset="0"/>
              </a:rPr>
              <a:t>Acts 16:31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506486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1569660"/>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4 Facts About Salvation</a:t>
            </a:r>
          </a:p>
          <a:p>
            <a:r>
              <a:rPr lang="en-US" sz="4800" b="1" dirty="0">
                <a:effectLst>
                  <a:outerShdw blurRad="38100" dist="38100" dir="2700000" algn="tl">
                    <a:srgbClr val="000000">
                      <a:alpha val="43137"/>
                    </a:srgbClr>
                  </a:outerShdw>
                </a:effectLst>
                <a:latin typeface="Arial Nova Cond" panose="020B0506020202020204" pitchFamily="34" charset="0"/>
              </a:rPr>
              <a:t>		</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537937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6740307"/>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4 Facts About Salvation</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It is immediate.</a:t>
            </a:r>
          </a:p>
          <a:p>
            <a:r>
              <a:rPr lang="en-US" sz="4800" b="1" dirty="0">
                <a:effectLst>
                  <a:outerShdw blurRad="38100" dist="38100" dir="2700000" algn="tl">
                    <a:srgbClr val="000000">
                      <a:alpha val="43137"/>
                    </a:srgbClr>
                  </a:outerShdw>
                </a:effectLst>
                <a:latin typeface="Arial Nova Cond" panose="020B0506020202020204" pitchFamily="34" charset="0"/>
              </a:rPr>
              <a:t>			“Truly I tell you, </a:t>
            </a:r>
            <a:r>
              <a:rPr lang="en-US" sz="4800" b="1" dirty="0">
                <a:solidFill>
                  <a:srgbClr val="FFFF00"/>
                </a:solidFill>
                <a:effectLst>
                  <a:outerShdw blurRad="38100" dist="38100" dir="2700000" algn="tl">
                    <a:srgbClr val="000000">
                      <a:alpha val="43137"/>
                    </a:srgbClr>
                  </a:outerShdw>
                </a:effectLst>
                <a:latin typeface="Arial Nova Cond" panose="020B0506020202020204" pitchFamily="34" charset="0"/>
              </a:rPr>
              <a:t>today</a:t>
            </a:r>
            <a:r>
              <a:rPr lang="en-US" sz="4800" b="1" dirty="0">
                <a:effectLst>
                  <a:outerShdw blurRad="38100" dist="38100" dir="2700000" algn="tl">
                    <a:srgbClr val="000000">
                      <a:alpha val="43137"/>
                    </a:srgbClr>
                  </a:outerShdw>
                </a:effectLst>
                <a:latin typeface="Arial Nova Cond" panose="020B0506020202020204" pitchFamily="34" charset="0"/>
              </a:rPr>
              <a:t> you will be with me in paradise.” </a:t>
            </a:r>
          </a:p>
          <a:p>
            <a:pPr algn="ctr"/>
            <a:r>
              <a:rPr lang="en-US" sz="4800" b="1" dirty="0">
                <a:effectLst>
                  <a:outerShdw blurRad="38100" dist="38100" dir="2700000" algn="tl">
                    <a:srgbClr val="000000">
                      <a:alpha val="43137"/>
                    </a:srgbClr>
                  </a:outerShdw>
                </a:effectLst>
                <a:latin typeface="Arial Nova Cond" panose="020B0506020202020204" pitchFamily="34" charset="0"/>
              </a:rPr>
              <a:t>		Luke 23:43 (NIV)</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397301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7478970"/>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4 Facts About Salvation</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It is immediate.</a:t>
            </a:r>
          </a:p>
          <a:p>
            <a:r>
              <a:rPr lang="en-US" sz="4800" b="1" dirty="0">
                <a:effectLst>
                  <a:outerShdw blurRad="38100" dist="38100" dir="2700000" algn="tl">
                    <a:srgbClr val="000000">
                      <a:alpha val="43137"/>
                    </a:srgbClr>
                  </a:outerShdw>
                </a:effectLst>
                <a:latin typeface="Arial Nova Cond" panose="020B0506020202020204" pitchFamily="34" charset="0"/>
              </a:rPr>
              <a:t>		2. It is certain</a:t>
            </a:r>
          </a:p>
          <a:p>
            <a:r>
              <a:rPr lang="en-US" sz="4800" b="1" dirty="0">
                <a:effectLst>
                  <a:outerShdw blurRad="38100" dist="38100" dir="2700000" algn="tl">
                    <a:srgbClr val="000000">
                      <a:alpha val="43137"/>
                    </a:srgbClr>
                  </a:outerShdw>
                </a:effectLst>
                <a:latin typeface="Arial Nova Cond" panose="020B0506020202020204" pitchFamily="34" charset="0"/>
              </a:rPr>
              <a:t>		“</a:t>
            </a:r>
            <a:r>
              <a:rPr lang="en-US" sz="4800" b="1" dirty="0">
                <a:solidFill>
                  <a:srgbClr val="FFFF00"/>
                </a:solidFill>
                <a:effectLst>
                  <a:outerShdw blurRad="38100" dist="38100" dir="2700000" algn="tl">
                    <a:srgbClr val="000000">
                      <a:alpha val="43137"/>
                    </a:srgbClr>
                  </a:outerShdw>
                </a:effectLst>
                <a:latin typeface="Arial Nova Cond" panose="020B0506020202020204" pitchFamily="34" charset="0"/>
              </a:rPr>
              <a:t>Truly I tell you</a:t>
            </a:r>
            <a:r>
              <a:rPr lang="en-US" sz="4800" b="1" dirty="0">
                <a:effectLst>
                  <a:outerShdw blurRad="38100" dist="38100" dir="2700000" algn="tl">
                    <a:srgbClr val="000000">
                      <a:alpha val="43137"/>
                    </a:srgbClr>
                  </a:outerShdw>
                </a:effectLst>
                <a:latin typeface="Arial Nova Cond" panose="020B0506020202020204" pitchFamily="34" charset="0"/>
              </a:rPr>
              <a:t>, t</a:t>
            </a:r>
            <a:r>
              <a:rPr lang="en-US" sz="4800" b="1" dirty="0">
                <a:solidFill>
                  <a:schemeClr val="tx1">
                    <a:lumMod val="95000"/>
                  </a:schemeClr>
                </a:solidFill>
                <a:effectLst>
                  <a:outerShdw blurRad="38100" dist="38100" dir="2700000" algn="tl">
                    <a:srgbClr val="000000">
                      <a:alpha val="43137"/>
                    </a:srgbClr>
                  </a:outerShdw>
                </a:effectLst>
                <a:latin typeface="Arial Nova Cond" panose="020B0506020202020204" pitchFamily="34" charset="0"/>
              </a:rPr>
              <a:t>oday</a:t>
            </a:r>
            <a:r>
              <a:rPr lang="en-US" sz="4800" b="1" dirty="0">
                <a:effectLst>
                  <a:outerShdw blurRad="38100" dist="38100" dir="2700000" algn="tl">
                    <a:srgbClr val="000000">
                      <a:alpha val="43137"/>
                    </a:srgbClr>
                  </a:outerShdw>
                </a:effectLst>
                <a:latin typeface="Arial Nova Cond" panose="020B0506020202020204" pitchFamily="34" charset="0"/>
              </a:rPr>
              <a:t> </a:t>
            </a:r>
            <a:r>
              <a:rPr lang="en-US" sz="4800" b="1" dirty="0">
                <a:solidFill>
                  <a:srgbClr val="FFFF00"/>
                </a:solidFill>
                <a:effectLst>
                  <a:outerShdw blurRad="38100" dist="38100" dir="2700000" algn="tl">
                    <a:srgbClr val="000000">
                      <a:alpha val="43137"/>
                    </a:srgbClr>
                  </a:outerShdw>
                </a:effectLst>
                <a:latin typeface="Arial Nova Cond" panose="020B0506020202020204" pitchFamily="34" charset="0"/>
              </a:rPr>
              <a:t>you will </a:t>
            </a:r>
            <a:r>
              <a:rPr lang="en-US" sz="4800" b="1" dirty="0">
                <a:effectLst>
                  <a:outerShdw blurRad="38100" dist="38100" dir="2700000" algn="tl">
                    <a:srgbClr val="000000">
                      <a:alpha val="43137"/>
                    </a:srgbClr>
                  </a:outerShdw>
                </a:effectLst>
                <a:latin typeface="Arial Nova Cond" panose="020B0506020202020204" pitchFamily="34" charset="0"/>
              </a:rPr>
              <a:t>be with me in paradise.” </a:t>
            </a:r>
          </a:p>
          <a:p>
            <a:pPr algn="ctr"/>
            <a:r>
              <a:rPr lang="en-US" sz="4800" b="1" dirty="0">
                <a:effectLst>
                  <a:outerShdw blurRad="38100" dist="38100" dir="2700000" algn="tl">
                    <a:srgbClr val="000000">
                      <a:alpha val="43137"/>
                    </a:srgbClr>
                  </a:outerShdw>
                </a:effectLst>
                <a:latin typeface="Arial Nova Cond" panose="020B0506020202020204" pitchFamily="34" charset="0"/>
              </a:rPr>
              <a:t>		Luke 23:43 (NIV)</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248002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8217634"/>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4 Facts About Salvation</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It is immediate.</a:t>
            </a:r>
          </a:p>
          <a:p>
            <a:r>
              <a:rPr lang="en-US" sz="4800" b="1" dirty="0">
                <a:effectLst>
                  <a:outerShdw blurRad="38100" dist="38100" dir="2700000" algn="tl">
                    <a:srgbClr val="000000">
                      <a:alpha val="43137"/>
                    </a:srgbClr>
                  </a:outerShdw>
                </a:effectLst>
                <a:latin typeface="Arial Nova Cond" panose="020B0506020202020204" pitchFamily="34" charset="0"/>
              </a:rPr>
              <a:t>		2. It is certain</a:t>
            </a:r>
          </a:p>
          <a:p>
            <a:r>
              <a:rPr lang="en-US" sz="4800" b="1" dirty="0">
                <a:effectLst>
                  <a:outerShdw blurRad="38100" dist="38100" dir="2700000" algn="tl">
                    <a:srgbClr val="000000">
                      <a:alpha val="43137"/>
                    </a:srgbClr>
                  </a:outerShdw>
                </a:effectLst>
                <a:latin typeface="Arial Nova Cond" panose="020B0506020202020204" pitchFamily="34" charset="0"/>
              </a:rPr>
              <a:t>		3. It is a relationship</a:t>
            </a:r>
          </a:p>
          <a:p>
            <a:r>
              <a:rPr lang="en-US" sz="4800" b="1" dirty="0">
                <a:effectLst>
                  <a:outerShdw blurRad="38100" dist="38100" dir="2700000" algn="tl">
                    <a:srgbClr val="000000">
                      <a:alpha val="43137"/>
                    </a:srgbClr>
                  </a:outerShdw>
                </a:effectLst>
                <a:latin typeface="Arial Nova Cond" panose="020B0506020202020204" pitchFamily="34" charset="0"/>
              </a:rPr>
              <a:t>		“Truly I tell you, t</a:t>
            </a:r>
            <a:r>
              <a:rPr lang="en-US" sz="4800" b="1" dirty="0">
                <a:solidFill>
                  <a:schemeClr val="tx1">
                    <a:lumMod val="95000"/>
                  </a:schemeClr>
                </a:solidFill>
                <a:effectLst>
                  <a:outerShdw blurRad="38100" dist="38100" dir="2700000" algn="tl">
                    <a:srgbClr val="000000">
                      <a:alpha val="43137"/>
                    </a:srgbClr>
                  </a:outerShdw>
                </a:effectLst>
                <a:latin typeface="Arial Nova Cond" panose="020B0506020202020204" pitchFamily="34" charset="0"/>
              </a:rPr>
              <a:t>oday</a:t>
            </a:r>
            <a:r>
              <a:rPr lang="en-US" sz="4800" b="1" dirty="0">
                <a:effectLst>
                  <a:outerShdw blurRad="38100" dist="38100" dir="2700000" algn="tl">
                    <a:srgbClr val="000000">
                      <a:alpha val="43137"/>
                    </a:srgbClr>
                  </a:outerShdw>
                </a:effectLst>
                <a:latin typeface="Arial Nova Cond" panose="020B0506020202020204" pitchFamily="34" charset="0"/>
              </a:rPr>
              <a:t> you will be </a:t>
            </a:r>
            <a:r>
              <a:rPr lang="en-US" sz="4800" b="1" dirty="0">
                <a:solidFill>
                  <a:srgbClr val="FFFF00"/>
                </a:solidFill>
                <a:effectLst>
                  <a:outerShdw blurRad="38100" dist="38100" dir="2700000" algn="tl">
                    <a:srgbClr val="000000">
                      <a:alpha val="43137"/>
                    </a:srgbClr>
                  </a:outerShdw>
                </a:effectLst>
                <a:latin typeface="Arial Nova Cond" panose="020B0506020202020204" pitchFamily="34" charset="0"/>
              </a:rPr>
              <a:t>with me </a:t>
            </a:r>
            <a:r>
              <a:rPr lang="en-US" sz="4800" b="1" dirty="0">
                <a:effectLst>
                  <a:outerShdw blurRad="38100" dist="38100" dir="2700000" algn="tl">
                    <a:srgbClr val="000000">
                      <a:alpha val="43137"/>
                    </a:srgbClr>
                  </a:outerShdw>
                </a:effectLst>
                <a:latin typeface="Arial Nova Cond" panose="020B0506020202020204" pitchFamily="34" charset="0"/>
              </a:rPr>
              <a:t>in paradise.” </a:t>
            </a:r>
          </a:p>
          <a:p>
            <a:pPr algn="ctr"/>
            <a:r>
              <a:rPr lang="en-US" sz="4800" b="1" dirty="0">
                <a:effectLst>
                  <a:outerShdw blurRad="38100" dist="38100" dir="2700000" algn="tl">
                    <a:srgbClr val="000000">
                      <a:alpha val="43137"/>
                    </a:srgbClr>
                  </a:outerShdw>
                </a:effectLst>
                <a:latin typeface="Arial Nova Cond" panose="020B0506020202020204" pitchFamily="34" charset="0"/>
              </a:rPr>
              <a:t>		Luke 23:43 (NIV)</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89585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8956298"/>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4 Facts About Salvation</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It is immediate.</a:t>
            </a:r>
          </a:p>
          <a:p>
            <a:r>
              <a:rPr lang="en-US" sz="4800" b="1" dirty="0">
                <a:effectLst>
                  <a:outerShdw blurRad="38100" dist="38100" dir="2700000" algn="tl">
                    <a:srgbClr val="000000">
                      <a:alpha val="43137"/>
                    </a:srgbClr>
                  </a:outerShdw>
                </a:effectLst>
                <a:latin typeface="Arial Nova Cond" panose="020B0506020202020204" pitchFamily="34" charset="0"/>
              </a:rPr>
              <a:t>		2. It is certain</a:t>
            </a:r>
          </a:p>
          <a:p>
            <a:r>
              <a:rPr lang="en-US" sz="4800" b="1" dirty="0">
                <a:effectLst>
                  <a:outerShdw blurRad="38100" dist="38100" dir="2700000" algn="tl">
                    <a:srgbClr val="000000">
                      <a:alpha val="43137"/>
                    </a:srgbClr>
                  </a:outerShdw>
                </a:effectLst>
                <a:latin typeface="Arial Nova Cond" panose="020B0506020202020204" pitchFamily="34" charset="0"/>
              </a:rPr>
              <a:t>		3. It is a relationship</a:t>
            </a:r>
          </a:p>
          <a:p>
            <a:r>
              <a:rPr lang="en-US" sz="4800" b="1" dirty="0">
                <a:effectLst>
                  <a:outerShdw blurRad="38100" dist="38100" dir="2700000" algn="tl">
                    <a:srgbClr val="000000">
                      <a:alpha val="43137"/>
                    </a:srgbClr>
                  </a:outerShdw>
                </a:effectLst>
                <a:latin typeface="Arial Nova Cond" panose="020B0506020202020204" pitchFamily="34" charset="0"/>
              </a:rPr>
              <a:t>		4. It is permanent.</a:t>
            </a:r>
          </a:p>
          <a:p>
            <a:r>
              <a:rPr lang="en-US" sz="4800" b="1" dirty="0">
                <a:effectLst>
                  <a:outerShdw blurRad="38100" dist="38100" dir="2700000" algn="tl">
                    <a:srgbClr val="000000">
                      <a:alpha val="43137"/>
                    </a:srgbClr>
                  </a:outerShdw>
                </a:effectLst>
                <a:latin typeface="Arial Nova Cond" panose="020B0506020202020204" pitchFamily="34" charset="0"/>
              </a:rPr>
              <a:t>		“Truly I tell you, t</a:t>
            </a:r>
            <a:r>
              <a:rPr lang="en-US" sz="4800" b="1" dirty="0">
                <a:solidFill>
                  <a:schemeClr val="tx1">
                    <a:lumMod val="95000"/>
                  </a:schemeClr>
                </a:solidFill>
                <a:effectLst>
                  <a:outerShdw blurRad="38100" dist="38100" dir="2700000" algn="tl">
                    <a:srgbClr val="000000">
                      <a:alpha val="43137"/>
                    </a:srgbClr>
                  </a:outerShdw>
                </a:effectLst>
                <a:latin typeface="Arial Nova Cond" panose="020B0506020202020204" pitchFamily="34" charset="0"/>
              </a:rPr>
              <a:t>oday</a:t>
            </a:r>
            <a:r>
              <a:rPr lang="en-US" sz="4800" b="1" dirty="0">
                <a:effectLst>
                  <a:outerShdw blurRad="38100" dist="38100" dir="2700000" algn="tl">
                    <a:srgbClr val="000000">
                      <a:alpha val="43137"/>
                    </a:srgbClr>
                  </a:outerShdw>
                </a:effectLst>
                <a:latin typeface="Arial Nova Cond" panose="020B0506020202020204" pitchFamily="34" charset="0"/>
              </a:rPr>
              <a:t> </a:t>
            </a:r>
            <a:r>
              <a:rPr lang="en-US" sz="4800" b="1" dirty="0">
                <a:solidFill>
                  <a:srgbClr val="FFFF00"/>
                </a:solidFill>
                <a:effectLst>
                  <a:outerShdw blurRad="38100" dist="38100" dir="2700000" algn="tl">
                    <a:srgbClr val="000000">
                      <a:alpha val="43137"/>
                    </a:srgbClr>
                  </a:outerShdw>
                </a:effectLst>
                <a:latin typeface="Arial Nova Cond" panose="020B0506020202020204" pitchFamily="34" charset="0"/>
              </a:rPr>
              <a:t>you will be with me in paradise.” </a:t>
            </a:r>
          </a:p>
          <a:p>
            <a:pPr algn="ctr"/>
            <a:r>
              <a:rPr lang="en-US" sz="4800" b="1" dirty="0">
                <a:effectLst>
                  <a:outerShdw blurRad="38100" dist="38100" dir="2700000" algn="tl">
                    <a:srgbClr val="000000">
                      <a:alpha val="43137"/>
                    </a:srgbClr>
                  </a:outerShdw>
                </a:effectLst>
                <a:latin typeface="Arial Nova Cond" panose="020B0506020202020204" pitchFamily="34" charset="0"/>
              </a:rPr>
              <a:t>		Luke 23:43 (NIV)</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764882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“I tell you, now is the time of God’s favor, now is the day of salvation.”</a:t>
            </a:r>
          </a:p>
          <a:p>
            <a:pPr algn="ctr"/>
            <a:r>
              <a:rPr lang="en-US" sz="4800" b="1" dirty="0">
                <a:latin typeface="Arial Nova Cond" panose="020B0506020202020204" pitchFamily="34" charset="0"/>
              </a:rPr>
              <a:t>2 Corinthians 6:2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4239799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56C8C0-019C-F12A-91B1-31E688FA7E54}"/>
              </a:ext>
            </a:extLst>
          </p:cNvPr>
          <p:cNvSpPr>
            <a:spLocks noGrp="1"/>
          </p:cNvSpPr>
          <p:nvPr>
            <p:ph type="ctrTitle"/>
          </p:nvPr>
        </p:nvSpPr>
        <p:spPr>
          <a:xfrm>
            <a:off x="0" y="406400"/>
            <a:ext cx="12191999" cy="2387600"/>
          </a:xfrm>
        </p:spPr>
        <p:txBody>
          <a:bodyPr>
            <a:normAutofit/>
          </a:bodyPr>
          <a:lstStyle/>
          <a:p>
            <a:r>
              <a:rPr lang="en-US" sz="6000" dirty="0">
                <a:latin typeface="Berlin Sans FB Demi" panose="020E0802020502020306" pitchFamily="34" charset="0"/>
              </a:rPr>
              <a:t>The word of assurance</a:t>
            </a:r>
          </a:p>
        </p:txBody>
      </p:sp>
      <p:sp>
        <p:nvSpPr>
          <p:cNvPr id="8" name="Subtitle 7">
            <a:extLst>
              <a:ext uri="{FF2B5EF4-FFF2-40B4-BE49-F238E27FC236}">
                <a16:creationId xmlns:a16="http://schemas.microsoft.com/office/drawing/2014/main" id="{0AFA9E44-DDD1-4F8B-F766-9EB0A7166BF4}"/>
              </a:ext>
            </a:extLst>
          </p:cNvPr>
          <p:cNvSpPr>
            <a:spLocks noGrp="1"/>
          </p:cNvSpPr>
          <p:nvPr>
            <p:ph type="subTitle" idx="1"/>
          </p:nvPr>
        </p:nvSpPr>
        <p:spPr/>
        <p:txBody>
          <a:bodyPr/>
          <a:lstStyle/>
          <a:p>
            <a:endParaRPr lang="en-US" dirty="0"/>
          </a:p>
        </p:txBody>
      </p:sp>
      <p:sp>
        <p:nvSpPr>
          <p:cNvPr id="9" name="Subtitle 2">
            <a:extLst>
              <a:ext uri="{FF2B5EF4-FFF2-40B4-BE49-F238E27FC236}">
                <a16:creationId xmlns:a16="http://schemas.microsoft.com/office/drawing/2014/main" id="{C67CCD1E-79C8-E218-7B8F-D37EFBBB53FB}"/>
              </a:ext>
            </a:extLst>
          </p:cNvPr>
          <p:cNvSpPr txBox="1">
            <a:spLocks/>
          </p:cNvSpPr>
          <p:nvPr/>
        </p:nvSpPr>
        <p:spPr>
          <a:xfrm>
            <a:off x="1595269" y="3602038"/>
            <a:ext cx="9001462" cy="2849562"/>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6000" dirty="0"/>
              <a:t>Luke 23:39-43</a:t>
            </a:r>
          </a:p>
          <a:p>
            <a:r>
              <a:rPr lang="en-US" sz="6000" dirty="0"/>
              <a:t>Part 2</a:t>
            </a:r>
            <a:endParaRPr lang="en-US" sz="4400" dirty="0"/>
          </a:p>
        </p:txBody>
      </p:sp>
    </p:spTree>
    <p:extLst>
      <p:ext uri="{BB962C8B-B14F-4D97-AF65-F5344CB8AC3E}">
        <p14:creationId xmlns:p14="http://schemas.microsoft.com/office/powerpoint/2010/main" val="49961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161365" y="220176"/>
            <a:ext cx="11842376"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latin typeface="Arial Nova Cond" panose="020B0506020202020204" pitchFamily="34" charset="0"/>
              </a:rPr>
              <a:t>“Everyone who calls on the name of the Lord will be saved.”</a:t>
            </a:r>
          </a:p>
          <a:p>
            <a:pPr algn="ctr"/>
            <a:r>
              <a:rPr lang="en-US" sz="4800" b="1" dirty="0">
                <a:latin typeface="Arial Nova Cond" panose="020B0506020202020204" pitchFamily="34" charset="0"/>
              </a:rPr>
              <a:t>Romans 10:13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275401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520920" y="220176"/>
            <a:ext cx="11780808" cy="6001643"/>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“One of the criminals who hung there hurled insults at him: ‘Aren’t you the Messiah? Save yourself and us!’ But the other criminal rebuked him. ‘Don’t you fear God,’ he said, ‘since you are under the same sentence? We are punished justly, for we are getting what our deeds deserve. But this man has done nothing wrong.’</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63197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520920" y="220176"/>
            <a:ext cx="11780808" cy="4462760"/>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Then he said, ‘Jesus, remember me when you come into your kingdom.’ Jesus answered him, ‘Truly I tell you, today you will be with me in paradise.’”</a:t>
            </a:r>
          </a:p>
          <a:p>
            <a:pPr algn="ctr"/>
            <a:r>
              <a:rPr lang="en-US" sz="4800" b="1" dirty="0">
                <a:effectLst>
                  <a:outerShdw blurRad="38100" dist="38100" dir="2700000" algn="tl">
                    <a:srgbClr val="000000">
                      <a:alpha val="43137"/>
                    </a:srgbClr>
                  </a:outerShdw>
                </a:effectLst>
                <a:latin typeface="Arial Nova Cond" panose="020B0506020202020204" pitchFamily="34" charset="0"/>
              </a:rPr>
              <a:t>Luke 23:39-43 (NIV)</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2494488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1508105"/>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5 Things I Must Know in Order to be Saved</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67461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64459" y="0"/>
            <a:ext cx="11663082" cy="2985433"/>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Arial Nova Cond" panose="020B0506020202020204" pitchFamily="34" charset="0"/>
              </a:rPr>
              <a:t>5 Things I Must Know in Order to be Saved</a:t>
            </a:r>
          </a:p>
          <a:p>
            <a:pPr algn="ctr"/>
            <a:endParaRPr lang="en-US" sz="4800" b="1" dirty="0">
              <a:effectLst>
                <a:outerShdw blurRad="38100" dist="38100" dir="2700000" algn="tl">
                  <a:srgbClr val="000000">
                    <a:alpha val="43137"/>
                  </a:srgbClr>
                </a:outerShdw>
              </a:effectLst>
              <a:latin typeface="Arial Nova Cond" panose="020B0506020202020204" pitchFamily="34" charset="0"/>
            </a:endParaRPr>
          </a:p>
          <a:p>
            <a:r>
              <a:rPr lang="en-US" sz="4800" b="1" dirty="0">
                <a:effectLst>
                  <a:outerShdw blurRad="38100" dist="38100" dir="2700000" algn="tl">
                    <a:srgbClr val="000000">
                      <a:alpha val="43137"/>
                    </a:srgbClr>
                  </a:outerShdw>
                </a:effectLst>
                <a:latin typeface="Arial Nova Cond" panose="020B0506020202020204" pitchFamily="34" charset="0"/>
              </a:rPr>
              <a:t>		1. I must know I’ll face God after I die.</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1416549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6973-E85C-0B0B-51BD-8961AA1D48E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D5F09DA-1698-9473-5209-E1FCCC11DD8E}"/>
              </a:ext>
            </a:extLst>
          </p:cNvPr>
          <p:cNvPicPr>
            <a:picLocks noGrp="1" noChangeAspect="1"/>
          </p:cNvPicPr>
          <p:nvPr>
            <p:ph idx="1"/>
          </p:nvPr>
        </p:nvPicPr>
        <p:blipFill>
          <a:blip r:embed="rId2"/>
          <a:stretch>
            <a:fillRect/>
          </a:stretch>
        </p:blipFill>
        <p:spPr>
          <a:xfrm>
            <a:off x="2189902" y="0"/>
            <a:ext cx="7976073" cy="6849971"/>
          </a:xfrm>
        </p:spPr>
      </p:pic>
    </p:spTree>
    <p:extLst>
      <p:ext uri="{BB962C8B-B14F-4D97-AF65-F5344CB8AC3E}">
        <p14:creationId xmlns:p14="http://schemas.microsoft.com/office/powerpoint/2010/main" val="83098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95F48-FF20-E2CC-B744-18F998EE53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BC6F59D-58AD-15D8-2DFB-6D13C5FB118B}"/>
              </a:ext>
            </a:extLst>
          </p:cNvPr>
          <p:cNvSpPr txBox="1"/>
          <p:nvPr/>
        </p:nvSpPr>
        <p:spPr>
          <a:xfrm>
            <a:off x="520920" y="220176"/>
            <a:ext cx="11780808" cy="2985433"/>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People are destined to die once, and after that to face judgment.”</a:t>
            </a:r>
          </a:p>
          <a:p>
            <a:pPr algn="ctr"/>
            <a:r>
              <a:rPr lang="en-US" sz="4800" b="1" dirty="0">
                <a:effectLst>
                  <a:outerShdw blurRad="38100" dist="38100" dir="2700000" algn="tl">
                    <a:srgbClr val="000000">
                      <a:alpha val="43137"/>
                    </a:srgbClr>
                  </a:outerShdw>
                </a:effectLst>
                <a:latin typeface="Arial Nova Cond" panose="020B0506020202020204" pitchFamily="34" charset="0"/>
              </a:rPr>
              <a:t>Hebrews 9:27 (NIV)</a:t>
            </a:r>
          </a:p>
          <a:p>
            <a:endParaRPr lang="en-US" sz="4400" dirty="0">
              <a:latin typeface="Arial Nova Cond" panose="020B0506020202020204" pitchFamily="34" charset="0"/>
            </a:endParaRPr>
          </a:p>
        </p:txBody>
      </p:sp>
    </p:spTree>
    <p:extLst>
      <p:ext uri="{BB962C8B-B14F-4D97-AF65-F5344CB8AC3E}">
        <p14:creationId xmlns:p14="http://schemas.microsoft.com/office/powerpoint/2010/main" val="3387022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2249</TotalTime>
  <Words>983</Words>
  <Application>Microsoft Office PowerPoint</Application>
  <PresentationFormat>Widescreen</PresentationFormat>
  <Paragraphs>101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Nova Cond</vt:lpstr>
      <vt:lpstr>Berlin Sans FB Demi</vt:lpstr>
      <vt:lpstr>Bookman Old Style</vt:lpstr>
      <vt:lpstr>Rockwell</vt:lpstr>
      <vt:lpstr>Damask</vt:lpstr>
      <vt:lpstr>The seven greatest words of love</vt:lpstr>
      <vt:lpstr>PowerPoint Presentation</vt:lpstr>
      <vt:lpstr>The word of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Ollesor 61</dc:creator>
  <cp:lastModifiedBy>Ollesor 61</cp:lastModifiedBy>
  <cp:revision>38</cp:revision>
  <dcterms:created xsi:type="dcterms:W3CDTF">2022-11-06T08:09:33Z</dcterms:created>
  <dcterms:modified xsi:type="dcterms:W3CDTF">2024-02-18T15:34:32Z</dcterms:modified>
</cp:coreProperties>
</file>