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441" r:id="rId3"/>
    <p:sldId id="889" r:id="rId4"/>
    <p:sldId id="937" r:id="rId5"/>
    <p:sldId id="938" r:id="rId6"/>
    <p:sldId id="939" r:id="rId7"/>
    <p:sldId id="940" r:id="rId8"/>
    <p:sldId id="941" r:id="rId9"/>
    <p:sldId id="942" r:id="rId10"/>
    <p:sldId id="943" r:id="rId11"/>
    <p:sldId id="944" r:id="rId12"/>
    <p:sldId id="945" r:id="rId13"/>
    <p:sldId id="946" r:id="rId14"/>
    <p:sldId id="947" r:id="rId15"/>
    <p:sldId id="948" r:id="rId16"/>
    <p:sldId id="949" r:id="rId17"/>
    <p:sldId id="950" r:id="rId18"/>
    <p:sldId id="951" r:id="rId19"/>
    <p:sldId id="952" r:id="rId20"/>
    <p:sldId id="953" r:id="rId21"/>
    <p:sldId id="954" r:id="rId22"/>
    <p:sldId id="955" r:id="rId23"/>
    <p:sldId id="956" r:id="rId24"/>
    <p:sldId id="957" r:id="rId25"/>
    <p:sldId id="958" r:id="rId26"/>
    <p:sldId id="959" r:id="rId27"/>
    <p:sldId id="960" r:id="rId28"/>
    <p:sldId id="961" r:id="rId29"/>
    <p:sldId id="962" r:id="rId30"/>
    <p:sldId id="963" r:id="rId31"/>
    <p:sldId id="964" r:id="rId32"/>
    <p:sldId id="965" r:id="rId33"/>
    <p:sldId id="966" r:id="rId34"/>
    <p:sldId id="967" r:id="rId35"/>
    <p:sldId id="968" r:id="rId36"/>
    <p:sldId id="969" r:id="rId37"/>
    <p:sldId id="970" r:id="rId38"/>
    <p:sldId id="97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C80E4-81B8-4B2D-8F6B-B3E8A1E6407E}" v="22" dt="2023-08-06T12:59:39.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2" d="100"/>
          <a:sy n="142" d="100"/>
        </p:scale>
        <p:origin x="234" y="3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829C80E4-81B8-4B2D-8F6B-B3E8A1E6407E}"/>
    <pc:docChg chg="undo redo custSel addSld delSld modSld">
      <pc:chgData name="Ollesor 61" userId="367270d51f2aa736" providerId="LiveId" clId="{829C80E4-81B8-4B2D-8F6B-B3E8A1E6407E}" dt="2023-08-06T13:00:40.320" v="993" actId="6549"/>
      <pc:docMkLst>
        <pc:docMk/>
      </pc:docMkLst>
      <pc:sldChg chg="modSp mod">
        <pc:chgData name="Ollesor 61" userId="367270d51f2aa736" providerId="LiveId" clId="{829C80E4-81B8-4B2D-8F6B-B3E8A1E6407E}" dt="2023-08-06T12:57:45.722" v="958" actId="14100"/>
        <pc:sldMkLst>
          <pc:docMk/>
          <pc:sldMk cId="3380541208" sldId="437"/>
        </pc:sldMkLst>
        <pc:spChg chg="mod">
          <ac:chgData name="Ollesor 61" userId="367270d51f2aa736" providerId="LiveId" clId="{829C80E4-81B8-4B2D-8F6B-B3E8A1E6407E}" dt="2023-08-06T12:57:45.722" v="958" actId="14100"/>
          <ac:spMkLst>
            <pc:docMk/>
            <pc:sldMk cId="3380541208" sldId="437"/>
            <ac:spMk id="3" creationId="{4906E589-B78A-A936-402C-8F487E735415}"/>
          </ac:spMkLst>
        </pc:spChg>
      </pc:sldChg>
      <pc:sldChg chg="modSp mod">
        <pc:chgData name="Ollesor 61" userId="367270d51f2aa736" providerId="LiveId" clId="{829C80E4-81B8-4B2D-8F6B-B3E8A1E6407E}" dt="2023-08-06T11:40:48.341" v="31" actId="20577"/>
        <pc:sldMkLst>
          <pc:docMk/>
          <pc:sldMk cId="2481331652" sldId="441"/>
        </pc:sldMkLst>
        <pc:spChg chg="mod">
          <ac:chgData name="Ollesor 61" userId="367270d51f2aa736" providerId="LiveId" clId="{829C80E4-81B8-4B2D-8F6B-B3E8A1E6407E}" dt="2023-08-06T11:37:49.392" v="20" actId="6549"/>
          <ac:spMkLst>
            <pc:docMk/>
            <pc:sldMk cId="2481331652" sldId="441"/>
            <ac:spMk id="2" creationId="{986C9540-B74A-E79D-3C04-A6969C6717A8}"/>
          </ac:spMkLst>
        </pc:spChg>
        <pc:spChg chg="mod">
          <ac:chgData name="Ollesor 61" userId="367270d51f2aa736" providerId="LiveId" clId="{829C80E4-81B8-4B2D-8F6B-B3E8A1E6407E}" dt="2023-08-06T11:40:48.341" v="31" actId="20577"/>
          <ac:spMkLst>
            <pc:docMk/>
            <pc:sldMk cId="2481331652" sldId="441"/>
            <ac:spMk id="3" creationId="{4906E589-B78A-A936-402C-8F487E735415}"/>
          </ac:spMkLst>
        </pc:spChg>
      </pc:sldChg>
      <pc:sldChg chg="del">
        <pc:chgData name="Ollesor 61" userId="367270d51f2aa736" providerId="LiveId" clId="{829C80E4-81B8-4B2D-8F6B-B3E8A1E6407E}" dt="2023-08-06T12:04:24.086" v="118" actId="47"/>
        <pc:sldMkLst>
          <pc:docMk/>
          <pc:sldMk cId="3431339444" sldId="732"/>
        </pc:sldMkLst>
      </pc:sldChg>
      <pc:sldChg chg="modSp mod">
        <pc:chgData name="Ollesor 61" userId="367270d51f2aa736" providerId="LiveId" clId="{829C80E4-81B8-4B2D-8F6B-B3E8A1E6407E}" dt="2023-08-06T11:43:03.250" v="94" actId="20577"/>
        <pc:sldMkLst>
          <pc:docMk/>
          <pc:sldMk cId="772352208" sldId="889"/>
        </pc:sldMkLst>
        <pc:spChg chg="mod">
          <ac:chgData name="Ollesor 61" userId="367270d51f2aa736" providerId="LiveId" clId="{829C80E4-81B8-4B2D-8F6B-B3E8A1E6407E}" dt="2023-08-06T11:43:03.250" v="94" actId="20577"/>
          <ac:spMkLst>
            <pc:docMk/>
            <pc:sldMk cId="772352208" sldId="889"/>
            <ac:spMk id="2" creationId="{F8BB3007-58AC-919C-AF30-4FE0612798C2}"/>
          </ac:spMkLst>
        </pc:spChg>
      </pc:sldChg>
      <pc:sldChg chg="del">
        <pc:chgData name="Ollesor 61" userId="367270d51f2aa736" providerId="LiveId" clId="{829C80E4-81B8-4B2D-8F6B-B3E8A1E6407E}" dt="2023-08-06T12:04:24.086" v="118" actId="47"/>
        <pc:sldMkLst>
          <pc:docMk/>
          <pc:sldMk cId="3408092739" sldId="890"/>
        </pc:sldMkLst>
      </pc:sldChg>
      <pc:sldChg chg="del">
        <pc:chgData name="Ollesor 61" userId="367270d51f2aa736" providerId="LiveId" clId="{829C80E4-81B8-4B2D-8F6B-B3E8A1E6407E}" dt="2023-08-06T12:04:24.086" v="118" actId="47"/>
        <pc:sldMkLst>
          <pc:docMk/>
          <pc:sldMk cId="1930940219" sldId="919"/>
        </pc:sldMkLst>
      </pc:sldChg>
      <pc:sldChg chg="del">
        <pc:chgData name="Ollesor 61" userId="367270d51f2aa736" providerId="LiveId" clId="{829C80E4-81B8-4B2D-8F6B-B3E8A1E6407E}" dt="2023-08-06T12:04:24.086" v="118" actId="47"/>
        <pc:sldMkLst>
          <pc:docMk/>
          <pc:sldMk cId="2062846924" sldId="920"/>
        </pc:sldMkLst>
      </pc:sldChg>
      <pc:sldChg chg="del">
        <pc:chgData name="Ollesor 61" userId="367270d51f2aa736" providerId="LiveId" clId="{829C80E4-81B8-4B2D-8F6B-B3E8A1E6407E}" dt="2023-08-06T12:04:24.086" v="118" actId="47"/>
        <pc:sldMkLst>
          <pc:docMk/>
          <pc:sldMk cId="2354477392" sldId="921"/>
        </pc:sldMkLst>
      </pc:sldChg>
      <pc:sldChg chg="del">
        <pc:chgData name="Ollesor 61" userId="367270d51f2aa736" providerId="LiveId" clId="{829C80E4-81B8-4B2D-8F6B-B3E8A1E6407E}" dt="2023-08-06T12:04:24.086" v="118" actId="47"/>
        <pc:sldMkLst>
          <pc:docMk/>
          <pc:sldMk cId="700669097" sldId="922"/>
        </pc:sldMkLst>
      </pc:sldChg>
      <pc:sldChg chg="del">
        <pc:chgData name="Ollesor 61" userId="367270d51f2aa736" providerId="LiveId" clId="{829C80E4-81B8-4B2D-8F6B-B3E8A1E6407E}" dt="2023-08-06T12:04:24.086" v="118" actId="47"/>
        <pc:sldMkLst>
          <pc:docMk/>
          <pc:sldMk cId="3007580099" sldId="923"/>
        </pc:sldMkLst>
      </pc:sldChg>
      <pc:sldChg chg="del">
        <pc:chgData name="Ollesor 61" userId="367270d51f2aa736" providerId="LiveId" clId="{829C80E4-81B8-4B2D-8F6B-B3E8A1E6407E}" dt="2023-08-06T12:04:24.086" v="118" actId="47"/>
        <pc:sldMkLst>
          <pc:docMk/>
          <pc:sldMk cId="2221876120" sldId="924"/>
        </pc:sldMkLst>
      </pc:sldChg>
      <pc:sldChg chg="del">
        <pc:chgData name="Ollesor 61" userId="367270d51f2aa736" providerId="LiveId" clId="{829C80E4-81B8-4B2D-8F6B-B3E8A1E6407E}" dt="2023-08-06T12:04:24.086" v="118" actId="47"/>
        <pc:sldMkLst>
          <pc:docMk/>
          <pc:sldMk cId="2592471417" sldId="925"/>
        </pc:sldMkLst>
      </pc:sldChg>
      <pc:sldChg chg="del">
        <pc:chgData name="Ollesor 61" userId="367270d51f2aa736" providerId="LiveId" clId="{829C80E4-81B8-4B2D-8F6B-B3E8A1E6407E}" dt="2023-08-06T12:04:24.086" v="118" actId="47"/>
        <pc:sldMkLst>
          <pc:docMk/>
          <pc:sldMk cId="257538329" sldId="926"/>
        </pc:sldMkLst>
      </pc:sldChg>
      <pc:sldChg chg="del">
        <pc:chgData name="Ollesor 61" userId="367270d51f2aa736" providerId="LiveId" clId="{829C80E4-81B8-4B2D-8F6B-B3E8A1E6407E}" dt="2023-08-06T12:04:24.086" v="118" actId="47"/>
        <pc:sldMkLst>
          <pc:docMk/>
          <pc:sldMk cId="283636318" sldId="927"/>
        </pc:sldMkLst>
      </pc:sldChg>
      <pc:sldChg chg="del">
        <pc:chgData name="Ollesor 61" userId="367270d51f2aa736" providerId="LiveId" clId="{829C80E4-81B8-4B2D-8F6B-B3E8A1E6407E}" dt="2023-08-06T12:04:24.086" v="118" actId="47"/>
        <pc:sldMkLst>
          <pc:docMk/>
          <pc:sldMk cId="1333746250" sldId="928"/>
        </pc:sldMkLst>
      </pc:sldChg>
      <pc:sldChg chg="del">
        <pc:chgData name="Ollesor 61" userId="367270d51f2aa736" providerId="LiveId" clId="{829C80E4-81B8-4B2D-8F6B-B3E8A1E6407E}" dt="2023-08-06T12:04:24.086" v="118" actId="47"/>
        <pc:sldMkLst>
          <pc:docMk/>
          <pc:sldMk cId="3107414772" sldId="929"/>
        </pc:sldMkLst>
      </pc:sldChg>
      <pc:sldChg chg="del">
        <pc:chgData name="Ollesor 61" userId="367270d51f2aa736" providerId="LiveId" clId="{829C80E4-81B8-4B2D-8F6B-B3E8A1E6407E}" dt="2023-08-06T12:04:24.086" v="118" actId="47"/>
        <pc:sldMkLst>
          <pc:docMk/>
          <pc:sldMk cId="647272632" sldId="930"/>
        </pc:sldMkLst>
      </pc:sldChg>
      <pc:sldChg chg="del">
        <pc:chgData name="Ollesor 61" userId="367270d51f2aa736" providerId="LiveId" clId="{829C80E4-81B8-4B2D-8F6B-B3E8A1E6407E}" dt="2023-08-06T12:04:24.086" v="118" actId="47"/>
        <pc:sldMkLst>
          <pc:docMk/>
          <pc:sldMk cId="1466686324" sldId="931"/>
        </pc:sldMkLst>
      </pc:sldChg>
      <pc:sldChg chg="del">
        <pc:chgData name="Ollesor 61" userId="367270d51f2aa736" providerId="LiveId" clId="{829C80E4-81B8-4B2D-8F6B-B3E8A1E6407E}" dt="2023-08-06T12:04:24.086" v="118" actId="47"/>
        <pc:sldMkLst>
          <pc:docMk/>
          <pc:sldMk cId="385623646" sldId="932"/>
        </pc:sldMkLst>
      </pc:sldChg>
      <pc:sldChg chg="del">
        <pc:chgData name="Ollesor 61" userId="367270d51f2aa736" providerId="LiveId" clId="{829C80E4-81B8-4B2D-8F6B-B3E8A1E6407E}" dt="2023-08-06T12:04:24.086" v="118" actId="47"/>
        <pc:sldMkLst>
          <pc:docMk/>
          <pc:sldMk cId="4079871094" sldId="933"/>
        </pc:sldMkLst>
      </pc:sldChg>
      <pc:sldChg chg="del">
        <pc:chgData name="Ollesor 61" userId="367270d51f2aa736" providerId="LiveId" clId="{829C80E4-81B8-4B2D-8F6B-B3E8A1E6407E}" dt="2023-08-06T12:04:24.086" v="118" actId="47"/>
        <pc:sldMkLst>
          <pc:docMk/>
          <pc:sldMk cId="1499677043" sldId="934"/>
        </pc:sldMkLst>
      </pc:sldChg>
      <pc:sldChg chg="del">
        <pc:chgData name="Ollesor 61" userId="367270d51f2aa736" providerId="LiveId" clId="{829C80E4-81B8-4B2D-8F6B-B3E8A1E6407E}" dt="2023-08-06T12:04:24.086" v="118" actId="47"/>
        <pc:sldMkLst>
          <pc:docMk/>
          <pc:sldMk cId="1014718764" sldId="935"/>
        </pc:sldMkLst>
      </pc:sldChg>
      <pc:sldChg chg="del">
        <pc:chgData name="Ollesor 61" userId="367270d51f2aa736" providerId="LiveId" clId="{829C80E4-81B8-4B2D-8F6B-B3E8A1E6407E}" dt="2023-08-06T12:04:24.086" v="118" actId="47"/>
        <pc:sldMkLst>
          <pc:docMk/>
          <pc:sldMk cId="745906136" sldId="936"/>
        </pc:sldMkLst>
      </pc:sldChg>
      <pc:sldChg chg="modSp add mod">
        <pc:chgData name="Ollesor 61" userId="367270d51f2aa736" providerId="LiveId" clId="{829C80E4-81B8-4B2D-8F6B-B3E8A1E6407E}" dt="2023-08-06T12:03:57.739" v="116" actId="1076"/>
        <pc:sldMkLst>
          <pc:docMk/>
          <pc:sldMk cId="810572637" sldId="937"/>
        </pc:sldMkLst>
        <pc:spChg chg="mod">
          <ac:chgData name="Ollesor 61" userId="367270d51f2aa736" providerId="LiveId" clId="{829C80E4-81B8-4B2D-8F6B-B3E8A1E6407E}" dt="2023-08-06T12:03:57.739" v="116" actId="1076"/>
          <ac:spMkLst>
            <pc:docMk/>
            <pc:sldMk cId="810572637" sldId="937"/>
            <ac:spMk id="4" creationId="{0434BC97-BC86-9508-FF75-BFC2AD529F0C}"/>
          </ac:spMkLst>
        </pc:spChg>
      </pc:sldChg>
      <pc:sldChg chg="modSp add mod">
        <pc:chgData name="Ollesor 61" userId="367270d51f2aa736" providerId="LiveId" clId="{829C80E4-81B8-4B2D-8F6B-B3E8A1E6407E}" dt="2023-08-06T12:16:53.596" v="184" actId="20577"/>
        <pc:sldMkLst>
          <pc:docMk/>
          <pc:sldMk cId="3223284277" sldId="938"/>
        </pc:sldMkLst>
        <pc:spChg chg="mod">
          <ac:chgData name="Ollesor 61" userId="367270d51f2aa736" providerId="LiveId" clId="{829C80E4-81B8-4B2D-8F6B-B3E8A1E6407E}" dt="2023-08-06T12:16:53.596" v="184" actId="20577"/>
          <ac:spMkLst>
            <pc:docMk/>
            <pc:sldMk cId="3223284277" sldId="938"/>
            <ac:spMk id="2" creationId="{F8BB3007-58AC-919C-AF30-4FE0612798C2}"/>
          </ac:spMkLst>
        </pc:spChg>
      </pc:sldChg>
      <pc:sldChg chg="modSp add mod">
        <pc:chgData name="Ollesor 61" userId="367270d51f2aa736" providerId="LiveId" clId="{829C80E4-81B8-4B2D-8F6B-B3E8A1E6407E}" dt="2023-08-06T12:17:27.360" v="197" actId="6549"/>
        <pc:sldMkLst>
          <pc:docMk/>
          <pc:sldMk cId="4106889812" sldId="939"/>
        </pc:sldMkLst>
        <pc:spChg chg="mod">
          <ac:chgData name="Ollesor 61" userId="367270d51f2aa736" providerId="LiveId" clId="{829C80E4-81B8-4B2D-8F6B-B3E8A1E6407E}" dt="2023-08-06T12:17:27.360" v="197" actId="6549"/>
          <ac:spMkLst>
            <pc:docMk/>
            <pc:sldMk cId="4106889812" sldId="939"/>
            <ac:spMk id="4" creationId="{0434BC97-BC86-9508-FF75-BFC2AD529F0C}"/>
          </ac:spMkLst>
        </pc:spChg>
      </pc:sldChg>
      <pc:sldChg chg="modSp add mod">
        <pc:chgData name="Ollesor 61" userId="367270d51f2aa736" providerId="LiveId" clId="{829C80E4-81B8-4B2D-8F6B-B3E8A1E6407E}" dt="2023-08-06T12:20:32.336" v="220" actId="255"/>
        <pc:sldMkLst>
          <pc:docMk/>
          <pc:sldMk cId="1589320329" sldId="940"/>
        </pc:sldMkLst>
        <pc:spChg chg="mod">
          <ac:chgData name="Ollesor 61" userId="367270d51f2aa736" providerId="LiveId" clId="{829C80E4-81B8-4B2D-8F6B-B3E8A1E6407E}" dt="2023-08-06T12:20:32.336" v="220" actId="255"/>
          <ac:spMkLst>
            <pc:docMk/>
            <pc:sldMk cId="1589320329" sldId="940"/>
            <ac:spMk id="4" creationId="{0434BC97-BC86-9508-FF75-BFC2AD529F0C}"/>
          </ac:spMkLst>
        </pc:spChg>
      </pc:sldChg>
      <pc:sldChg chg="modSp add mod">
        <pc:chgData name="Ollesor 61" userId="367270d51f2aa736" providerId="LiveId" clId="{829C80E4-81B8-4B2D-8F6B-B3E8A1E6407E}" dt="2023-08-06T12:21:41.162" v="275" actId="1076"/>
        <pc:sldMkLst>
          <pc:docMk/>
          <pc:sldMk cId="1448335785" sldId="941"/>
        </pc:sldMkLst>
        <pc:spChg chg="mod">
          <ac:chgData name="Ollesor 61" userId="367270d51f2aa736" providerId="LiveId" clId="{829C80E4-81B8-4B2D-8F6B-B3E8A1E6407E}" dt="2023-08-06T12:21:41.162" v="275" actId="1076"/>
          <ac:spMkLst>
            <pc:docMk/>
            <pc:sldMk cId="1448335785" sldId="941"/>
            <ac:spMk id="4" creationId="{0434BC97-BC86-9508-FF75-BFC2AD529F0C}"/>
          </ac:spMkLst>
        </pc:spChg>
      </pc:sldChg>
      <pc:sldChg chg="modSp add mod">
        <pc:chgData name="Ollesor 61" userId="367270d51f2aa736" providerId="LiveId" clId="{829C80E4-81B8-4B2D-8F6B-B3E8A1E6407E}" dt="2023-08-06T12:22:39.824" v="291" actId="1076"/>
        <pc:sldMkLst>
          <pc:docMk/>
          <pc:sldMk cId="2812879563" sldId="942"/>
        </pc:sldMkLst>
        <pc:spChg chg="mod">
          <ac:chgData name="Ollesor 61" userId="367270d51f2aa736" providerId="LiveId" clId="{829C80E4-81B8-4B2D-8F6B-B3E8A1E6407E}" dt="2023-08-06T12:22:39.824" v="291" actId="1076"/>
          <ac:spMkLst>
            <pc:docMk/>
            <pc:sldMk cId="2812879563" sldId="942"/>
            <ac:spMk id="4" creationId="{0434BC97-BC86-9508-FF75-BFC2AD529F0C}"/>
          </ac:spMkLst>
        </pc:spChg>
      </pc:sldChg>
      <pc:sldChg chg="modSp add mod">
        <pc:chgData name="Ollesor 61" userId="367270d51f2aa736" providerId="LiveId" clId="{829C80E4-81B8-4B2D-8F6B-B3E8A1E6407E}" dt="2023-08-06T12:23:10.898" v="299" actId="20577"/>
        <pc:sldMkLst>
          <pc:docMk/>
          <pc:sldMk cId="1176995819" sldId="943"/>
        </pc:sldMkLst>
        <pc:spChg chg="mod">
          <ac:chgData name="Ollesor 61" userId="367270d51f2aa736" providerId="LiveId" clId="{829C80E4-81B8-4B2D-8F6B-B3E8A1E6407E}" dt="2023-08-06T12:23:10.898" v="299" actId="20577"/>
          <ac:spMkLst>
            <pc:docMk/>
            <pc:sldMk cId="1176995819" sldId="943"/>
            <ac:spMk id="4" creationId="{0434BC97-BC86-9508-FF75-BFC2AD529F0C}"/>
          </ac:spMkLst>
        </pc:spChg>
      </pc:sldChg>
      <pc:sldChg chg="modSp add mod">
        <pc:chgData name="Ollesor 61" userId="367270d51f2aa736" providerId="LiveId" clId="{829C80E4-81B8-4B2D-8F6B-B3E8A1E6407E}" dt="2023-08-06T12:23:41.287" v="343" actId="20577"/>
        <pc:sldMkLst>
          <pc:docMk/>
          <pc:sldMk cId="1253750805" sldId="944"/>
        </pc:sldMkLst>
        <pc:spChg chg="mod">
          <ac:chgData name="Ollesor 61" userId="367270d51f2aa736" providerId="LiveId" clId="{829C80E4-81B8-4B2D-8F6B-B3E8A1E6407E}" dt="2023-08-06T12:23:41.287" v="343" actId="20577"/>
          <ac:spMkLst>
            <pc:docMk/>
            <pc:sldMk cId="1253750805" sldId="944"/>
            <ac:spMk id="2" creationId="{F8BB3007-58AC-919C-AF30-4FE0612798C2}"/>
          </ac:spMkLst>
        </pc:spChg>
      </pc:sldChg>
      <pc:sldChg chg="modSp add mod">
        <pc:chgData name="Ollesor 61" userId="367270d51f2aa736" providerId="LiveId" clId="{829C80E4-81B8-4B2D-8F6B-B3E8A1E6407E}" dt="2023-08-06T12:24:26.564" v="366" actId="6549"/>
        <pc:sldMkLst>
          <pc:docMk/>
          <pc:sldMk cId="96233339" sldId="945"/>
        </pc:sldMkLst>
        <pc:spChg chg="mod">
          <ac:chgData name="Ollesor 61" userId="367270d51f2aa736" providerId="LiveId" clId="{829C80E4-81B8-4B2D-8F6B-B3E8A1E6407E}" dt="2023-08-06T12:24:26.564" v="366" actId="6549"/>
          <ac:spMkLst>
            <pc:docMk/>
            <pc:sldMk cId="96233339" sldId="945"/>
            <ac:spMk id="4" creationId="{0434BC97-BC86-9508-FF75-BFC2AD529F0C}"/>
          </ac:spMkLst>
        </pc:spChg>
      </pc:sldChg>
      <pc:sldChg chg="modSp add mod">
        <pc:chgData name="Ollesor 61" userId="367270d51f2aa736" providerId="LiveId" clId="{829C80E4-81B8-4B2D-8F6B-B3E8A1E6407E}" dt="2023-08-06T12:24:52.744" v="375" actId="6549"/>
        <pc:sldMkLst>
          <pc:docMk/>
          <pc:sldMk cId="3465983895" sldId="946"/>
        </pc:sldMkLst>
        <pc:spChg chg="mod">
          <ac:chgData name="Ollesor 61" userId="367270d51f2aa736" providerId="LiveId" clId="{829C80E4-81B8-4B2D-8F6B-B3E8A1E6407E}" dt="2023-08-06T12:24:52.744" v="375" actId="6549"/>
          <ac:spMkLst>
            <pc:docMk/>
            <pc:sldMk cId="3465983895" sldId="946"/>
            <ac:spMk id="4" creationId="{0434BC97-BC86-9508-FF75-BFC2AD529F0C}"/>
          </ac:spMkLst>
        </pc:spChg>
      </pc:sldChg>
      <pc:sldChg chg="modSp add mod">
        <pc:chgData name="Ollesor 61" userId="367270d51f2aa736" providerId="LiveId" clId="{829C80E4-81B8-4B2D-8F6B-B3E8A1E6407E}" dt="2023-08-06T12:25:22.837" v="382" actId="6549"/>
        <pc:sldMkLst>
          <pc:docMk/>
          <pc:sldMk cId="864622247" sldId="947"/>
        </pc:sldMkLst>
        <pc:spChg chg="mod">
          <ac:chgData name="Ollesor 61" userId="367270d51f2aa736" providerId="LiveId" clId="{829C80E4-81B8-4B2D-8F6B-B3E8A1E6407E}" dt="2023-08-06T12:25:22.837" v="382" actId="6549"/>
          <ac:spMkLst>
            <pc:docMk/>
            <pc:sldMk cId="864622247" sldId="947"/>
            <ac:spMk id="4" creationId="{0434BC97-BC86-9508-FF75-BFC2AD529F0C}"/>
          </ac:spMkLst>
        </pc:spChg>
      </pc:sldChg>
      <pc:sldChg chg="modSp add mod">
        <pc:chgData name="Ollesor 61" userId="367270d51f2aa736" providerId="LiveId" clId="{829C80E4-81B8-4B2D-8F6B-B3E8A1E6407E}" dt="2023-08-06T12:25:53.102" v="388" actId="6549"/>
        <pc:sldMkLst>
          <pc:docMk/>
          <pc:sldMk cId="3813711780" sldId="948"/>
        </pc:sldMkLst>
        <pc:spChg chg="mod">
          <ac:chgData name="Ollesor 61" userId="367270d51f2aa736" providerId="LiveId" clId="{829C80E4-81B8-4B2D-8F6B-B3E8A1E6407E}" dt="2023-08-06T12:25:53.102" v="388" actId="6549"/>
          <ac:spMkLst>
            <pc:docMk/>
            <pc:sldMk cId="3813711780" sldId="948"/>
            <ac:spMk id="4" creationId="{0434BC97-BC86-9508-FF75-BFC2AD529F0C}"/>
          </ac:spMkLst>
        </pc:spChg>
      </pc:sldChg>
      <pc:sldChg chg="modSp add mod">
        <pc:chgData name="Ollesor 61" userId="367270d51f2aa736" providerId="LiveId" clId="{829C80E4-81B8-4B2D-8F6B-B3E8A1E6407E}" dt="2023-08-06T12:26:33.020" v="398"/>
        <pc:sldMkLst>
          <pc:docMk/>
          <pc:sldMk cId="84118940" sldId="949"/>
        </pc:sldMkLst>
        <pc:spChg chg="mod">
          <ac:chgData name="Ollesor 61" userId="367270d51f2aa736" providerId="LiveId" clId="{829C80E4-81B8-4B2D-8F6B-B3E8A1E6407E}" dt="2023-08-06T12:26:33.020" v="398"/>
          <ac:spMkLst>
            <pc:docMk/>
            <pc:sldMk cId="84118940" sldId="949"/>
            <ac:spMk id="4" creationId="{0434BC97-BC86-9508-FF75-BFC2AD529F0C}"/>
          </ac:spMkLst>
        </pc:spChg>
      </pc:sldChg>
      <pc:sldChg chg="modSp add mod">
        <pc:chgData name="Ollesor 61" userId="367270d51f2aa736" providerId="LiveId" clId="{829C80E4-81B8-4B2D-8F6B-B3E8A1E6407E}" dt="2023-08-06T12:27:21.105" v="456" actId="20577"/>
        <pc:sldMkLst>
          <pc:docMk/>
          <pc:sldMk cId="2710829444" sldId="950"/>
        </pc:sldMkLst>
        <pc:spChg chg="mod">
          <ac:chgData name="Ollesor 61" userId="367270d51f2aa736" providerId="LiveId" clId="{829C80E4-81B8-4B2D-8F6B-B3E8A1E6407E}" dt="2023-08-06T12:27:21.105" v="456" actId="20577"/>
          <ac:spMkLst>
            <pc:docMk/>
            <pc:sldMk cId="2710829444" sldId="950"/>
            <ac:spMk id="2" creationId="{F8BB3007-58AC-919C-AF30-4FE0612798C2}"/>
          </ac:spMkLst>
        </pc:spChg>
      </pc:sldChg>
      <pc:sldChg chg="modSp add mod">
        <pc:chgData name="Ollesor 61" userId="367270d51f2aa736" providerId="LiveId" clId="{829C80E4-81B8-4B2D-8F6B-B3E8A1E6407E}" dt="2023-08-06T12:30:32.476" v="471" actId="6549"/>
        <pc:sldMkLst>
          <pc:docMk/>
          <pc:sldMk cId="1916227168" sldId="951"/>
        </pc:sldMkLst>
        <pc:spChg chg="mod">
          <ac:chgData name="Ollesor 61" userId="367270d51f2aa736" providerId="LiveId" clId="{829C80E4-81B8-4B2D-8F6B-B3E8A1E6407E}" dt="2023-08-06T12:30:32.476" v="471" actId="6549"/>
          <ac:spMkLst>
            <pc:docMk/>
            <pc:sldMk cId="1916227168" sldId="951"/>
            <ac:spMk id="4" creationId="{0434BC97-BC86-9508-FF75-BFC2AD529F0C}"/>
          </ac:spMkLst>
        </pc:spChg>
      </pc:sldChg>
      <pc:sldChg chg="modSp add mod">
        <pc:chgData name="Ollesor 61" userId="367270d51f2aa736" providerId="LiveId" clId="{829C80E4-81B8-4B2D-8F6B-B3E8A1E6407E}" dt="2023-08-06T12:31:49.963" v="499" actId="20577"/>
        <pc:sldMkLst>
          <pc:docMk/>
          <pc:sldMk cId="4107065838" sldId="952"/>
        </pc:sldMkLst>
        <pc:spChg chg="mod">
          <ac:chgData name="Ollesor 61" userId="367270d51f2aa736" providerId="LiveId" clId="{829C80E4-81B8-4B2D-8F6B-B3E8A1E6407E}" dt="2023-08-06T12:31:49.963" v="499" actId="20577"/>
          <ac:spMkLst>
            <pc:docMk/>
            <pc:sldMk cId="4107065838" sldId="952"/>
            <ac:spMk id="4" creationId="{0434BC97-BC86-9508-FF75-BFC2AD529F0C}"/>
          </ac:spMkLst>
        </pc:spChg>
      </pc:sldChg>
      <pc:sldChg chg="addSp delSp modSp add mod">
        <pc:chgData name="Ollesor 61" userId="367270d51f2aa736" providerId="LiveId" clId="{829C80E4-81B8-4B2D-8F6B-B3E8A1E6407E}" dt="2023-08-06T12:34:12.853" v="583" actId="6549"/>
        <pc:sldMkLst>
          <pc:docMk/>
          <pc:sldMk cId="997217306" sldId="953"/>
        </pc:sldMkLst>
        <pc:spChg chg="mod">
          <ac:chgData name="Ollesor 61" userId="367270d51f2aa736" providerId="LiveId" clId="{829C80E4-81B8-4B2D-8F6B-B3E8A1E6407E}" dt="2023-08-06T12:33:06.500" v="570" actId="179"/>
          <ac:spMkLst>
            <pc:docMk/>
            <pc:sldMk cId="997217306" sldId="953"/>
            <ac:spMk id="2" creationId="{F8BB3007-58AC-919C-AF30-4FE0612798C2}"/>
          </ac:spMkLst>
        </pc:spChg>
        <pc:spChg chg="add del">
          <ac:chgData name="Ollesor 61" userId="367270d51f2aa736" providerId="LiveId" clId="{829C80E4-81B8-4B2D-8F6B-B3E8A1E6407E}" dt="2023-08-06T12:33:32.768" v="572" actId="22"/>
          <ac:spMkLst>
            <pc:docMk/>
            <pc:sldMk cId="997217306" sldId="953"/>
            <ac:spMk id="4" creationId="{462C61D7-0D40-BE05-1CCD-C799AFAB94BF}"/>
          </ac:spMkLst>
        </pc:spChg>
        <pc:spChg chg="add del">
          <ac:chgData name="Ollesor 61" userId="367270d51f2aa736" providerId="LiveId" clId="{829C80E4-81B8-4B2D-8F6B-B3E8A1E6407E}" dt="2023-08-06T12:33:34.302" v="574" actId="22"/>
          <ac:spMkLst>
            <pc:docMk/>
            <pc:sldMk cId="997217306" sldId="953"/>
            <ac:spMk id="6" creationId="{89A52702-7BF0-7F85-2A4C-9CB796E92FD7}"/>
          </ac:spMkLst>
        </pc:spChg>
        <pc:spChg chg="add mod">
          <ac:chgData name="Ollesor 61" userId="367270d51f2aa736" providerId="LiveId" clId="{829C80E4-81B8-4B2D-8F6B-B3E8A1E6407E}" dt="2023-08-06T12:34:12.853" v="583" actId="6549"/>
          <ac:spMkLst>
            <pc:docMk/>
            <pc:sldMk cId="997217306" sldId="953"/>
            <ac:spMk id="7" creationId="{1B6F64A1-C84D-7872-C355-D1CF2040F104}"/>
          </ac:spMkLst>
        </pc:spChg>
      </pc:sldChg>
      <pc:sldChg chg="modSp add mod">
        <pc:chgData name="Ollesor 61" userId="367270d51f2aa736" providerId="LiveId" clId="{829C80E4-81B8-4B2D-8F6B-B3E8A1E6407E}" dt="2023-08-06T12:35:33.375" v="658" actId="20577"/>
        <pc:sldMkLst>
          <pc:docMk/>
          <pc:sldMk cId="3467732057" sldId="954"/>
        </pc:sldMkLst>
        <pc:spChg chg="mod">
          <ac:chgData name="Ollesor 61" userId="367270d51f2aa736" providerId="LiveId" clId="{829C80E4-81B8-4B2D-8F6B-B3E8A1E6407E}" dt="2023-08-06T12:35:33.375" v="658" actId="20577"/>
          <ac:spMkLst>
            <pc:docMk/>
            <pc:sldMk cId="3467732057" sldId="954"/>
            <ac:spMk id="2" creationId="{F8BB3007-58AC-919C-AF30-4FE0612798C2}"/>
          </ac:spMkLst>
        </pc:spChg>
        <pc:spChg chg="mod">
          <ac:chgData name="Ollesor 61" userId="367270d51f2aa736" providerId="LiveId" clId="{829C80E4-81B8-4B2D-8F6B-B3E8A1E6407E}" dt="2023-08-06T12:35:25.236" v="653" actId="20577"/>
          <ac:spMkLst>
            <pc:docMk/>
            <pc:sldMk cId="3467732057" sldId="954"/>
            <ac:spMk id="7" creationId="{1B6F64A1-C84D-7872-C355-D1CF2040F104}"/>
          </ac:spMkLst>
        </pc:spChg>
      </pc:sldChg>
      <pc:sldChg chg="modSp add mod">
        <pc:chgData name="Ollesor 61" userId="367270d51f2aa736" providerId="LiveId" clId="{829C80E4-81B8-4B2D-8F6B-B3E8A1E6407E}" dt="2023-08-06T12:36:12.893" v="678" actId="20577"/>
        <pc:sldMkLst>
          <pc:docMk/>
          <pc:sldMk cId="3403084104" sldId="955"/>
        </pc:sldMkLst>
        <pc:spChg chg="mod">
          <ac:chgData name="Ollesor 61" userId="367270d51f2aa736" providerId="LiveId" clId="{829C80E4-81B8-4B2D-8F6B-B3E8A1E6407E}" dt="2023-08-06T12:36:12.893" v="678" actId="20577"/>
          <ac:spMkLst>
            <pc:docMk/>
            <pc:sldMk cId="3403084104" sldId="955"/>
            <ac:spMk id="2" creationId="{F8BB3007-58AC-919C-AF30-4FE0612798C2}"/>
          </ac:spMkLst>
        </pc:spChg>
      </pc:sldChg>
      <pc:sldChg chg="modSp add mod">
        <pc:chgData name="Ollesor 61" userId="367270d51f2aa736" providerId="LiveId" clId="{829C80E4-81B8-4B2D-8F6B-B3E8A1E6407E}" dt="2023-08-06T12:36:52.091" v="685" actId="20577"/>
        <pc:sldMkLst>
          <pc:docMk/>
          <pc:sldMk cId="2096234494" sldId="956"/>
        </pc:sldMkLst>
        <pc:spChg chg="mod">
          <ac:chgData name="Ollesor 61" userId="367270d51f2aa736" providerId="LiveId" clId="{829C80E4-81B8-4B2D-8F6B-B3E8A1E6407E}" dt="2023-08-06T12:36:52.091" v="685" actId="20577"/>
          <ac:spMkLst>
            <pc:docMk/>
            <pc:sldMk cId="2096234494" sldId="956"/>
            <ac:spMk id="4" creationId="{0434BC97-BC86-9508-FF75-BFC2AD529F0C}"/>
          </ac:spMkLst>
        </pc:spChg>
      </pc:sldChg>
      <pc:sldChg chg="modSp add mod">
        <pc:chgData name="Ollesor 61" userId="367270d51f2aa736" providerId="LiveId" clId="{829C80E4-81B8-4B2D-8F6B-B3E8A1E6407E}" dt="2023-08-06T12:37:23.918" v="691" actId="6549"/>
        <pc:sldMkLst>
          <pc:docMk/>
          <pc:sldMk cId="878078195" sldId="957"/>
        </pc:sldMkLst>
        <pc:spChg chg="mod">
          <ac:chgData name="Ollesor 61" userId="367270d51f2aa736" providerId="LiveId" clId="{829C80E4-81B8-4B2D-8F6B-B3E8A1E6407E}" dt="2023-08-06T12:37:23.918" v="691" actId="6549"/>
          <ac:spMkLst>
            <pc:docMk/>
            <pc:sldMk cId="878078195" sldId="957"/>
            <ac:spMk id="4" creationId="{0434BC97-BC86-9508-FF75-BFC2AD529F0C}"/>
          </ac:spMkLst>
        </pc:spChg>
      </pc:sldChg>
      <pc:sldChg chg="modSp add mod">
        <pc:chgData name="Ollesor 61" userId="367270d51f2aa736" providerId="LiveId" clId="{829C80E4-81B8-4B2D-8F6B-B3E8A1E6407E}" dt="2023-08-06T12:37:50.214" v="700"/>
        <pc:sldMkLst>
          <pc:docMk/>
          <pc:sldMk cId="4227329850" sldId="958"/>
        </pc:sldMkLst>
        <pc:spChg chg="mod">
          <ac:chgData name="Ollesor 61" userId="367270d51f2aa736" providerId="LiveId" clId="{829C80E4-81B8-4B2D-8F6B-B3E8A1E6407E}" dt="2023-08-06T12:37:50.214" v="700"/>
          <ac:spMkLst>
            <pc:docMk/>
            <pc:sldMk cId="4227329850" sldId="958"/>
            <ac:spMk id="2" creationId="{F8BB3007-58AC-919C-AF30-4FE0612798C2}"/>
          </ac:spMkLst>
        </pc:spChg>
      </pc:sldChg>
      <pc:sldChg chg="modSp add mod">
        <pc:chgData name="Ollesor 61" userId="367270d51f2aa736" providerId="LiveId" clId="{829C80E4-81B8-4B2D-8F6B-B3E8A1E6407E}" dt="2023-08-06T12:38:23.250" v="709" actId="6549"/>
        <pc:sldMkLst>
          <pc:docMk/>
          <pc:sldMk cId="2751520108" sldId="959"/>
        </pc:sldMkLst>
        <pc:spChg chg="mod">
          <ac:chgData name="Ollesor 61" userId="367270d51f2aa736" providerId="LiveId" clId="{829C80E4-81B8-4B2D-8F6B-B3E8A1E6407E}" dt="2023-08-06T12:38:23.250" v="709" actId="6549"/>
          <ac:spMkLst>
            <pc:docMk/>
            <pc:sldMk cId="2751520108" sldId="959"/>
            <ac:spMk id="4" creationId="{0434BC97-BC86-9508-FF75-BFC2AD529F0C}"/>
          </ac:spMkLst>
        </pc:spChg>
      </pc:sldChg>
      <pc:sldChg chg="modSp add mod">
        <pc:chgData name="Ollesor 61" userId="367270d51f2aa736" providerId="LiveId" clId="{829C80E4-81B8-4B2D-8F6B-B3E8A1E6407E}" dt="2023-08-06T12:38:51.663" v="715" actId="6549"/>
        <pc:sldMkLst>
          <pc:docMk/>
          <pc:sldMk cId="3697220276" sldId="960"/>
        </pc:sldMkLst>
        <pc:spChg chg="mod">
          <ac:chgData name="Ollesor 61" userId="367270d51f2aa736" providerId="LiveId" clId="{829C80E4-81B8-4B2D-8F6B-B3E8A1E6407E}" dt="2023-08-06T12:38:51.663" v="715" actId="6549"/>
          <ac:spMkLst>
            <pc:docMk/>
            <pc:sldMk cId="3697220276" sldId="960"/>
            <ac:spMk id="4" creationId="{0434BC97-BC86-9508-FF75-BFC2AD529F0C}"/>
          </ac:spMkLst>
        </pc:spChg>
      </pc:sldChg>
      <pc:sldChg chg="modSp add mod">
        <pc:chgData name="Ollesor 61" userId="367270d51f2aa736" providerId="LiveId" clId="{829C80E4-81B8-4B2D-8F6B-B3E8A1E6407E}" dt="2023-08-06T12:39:46.362" v="748" actId="6549"/>
        <pc:sldMkLst>
          <pc:docMk/>
          <pc:sldMk cId="3501574844" sldId="961"/>
        </pc:sldMkLst>
        <pc:spChg chg="mod">
          <ac:chgData name="Ollesor 61" userId="367270d51f2aa736" providerId="LiveId" clId="{829C80E4-81B8-4B2D-8F6B-B3E8A1E6407E}" dt="2023-08-06T12:39:46.362" v="748" actId="6549"/>
          <ac:spMkLst>
            <pc:docMk/>
            <pc:sldMk cId="3501574844" sldId="961"/>
            <ac:spMk id="4" creationId="{0434BC97-BC86-9508-FF75-BFC2AD529F0C}"/>
          </ac:spMkLst>
        </pc:spChg>
      </pc:sldChg>
      <pc:sldChg chg="modSp add mod">
        <pc:chgData name="Ollesor 61" userId="367270d51f2aa736" providerId="LiveId" clId="{829C80E4-81B8-4B2D-8F6B-B3E8A1E6407E}" dt="2023-08-06T12:40:36.039" v="787" actId="6549"/>
        <pc:sldMkLst>
          <pc:docMk/>
          <pc:sldMk cId="2233171029" sldId="962"/>
        </pc:sldMkLst>
        <pc:spChg chg="mod">
          <ac:chgData name="Ollesor 61" userId="367270d51f2aa736" providerId="LiveId" clId="{829C80E4-81B8-4B2D-8F6B-B3E8A1E6407E}" dt="2023-08-06T12:40:36.039" v="787" actId="6549"/>
          <ac:spMkLst>
            <pc:docMk/>
            <pc:sldMk cId="2233171029" sldId="962"/>
            <ac:spMk id="4" creationId="{0434BC97-BC86-9508-FF75-BFC2AD529F0C}"/>
          </ac:spMkLst>
        </pc:spChg>
      </pc:sldChg>
      <pc:sldChg chg="modSp add mod">
        <pc:chgData name="Ollesor 61" userId="367270d51f2aa736" providerId="LiveId" clId="{829C80E4-81B8-4B2D-8F6B-B3E8A1E6407E}" dt="2023-08-06T12:41:35.222" v="812" actId="6549"/>
        <pc:sldMkLst>
          <pc:docMk/>
          <pc:sldMk cId="1647327569" sldId="963"/>
        </pc:sldMkLst>
        <pc:spChg chg="mod">
          <ac:chgData name="Ollesor 61" userId="367270d51f2aa736" providerId="LiveId" clId="{829C80E4-81B8-4B2D-8F6B-B3E8A1E6407E}" dt="2023-08-06T12:41:35.222" v="812" actId="6549"/>
          <ac:spMkLst>
            <pc:docMk/>
            <pc:sldMk cId="1647327569" sldId="963"/>
            <ac:spMk id="4" creationId="{0434BC97-BC86-9508-FF75-BFC2AD529F0C}"/>
          </ac:spMkLst>
        </pc:spChg>
      </pc:sldChg>
      <pc:sldChg chg="add del">
        <pc:chgData name="Ollesor 61" userId="367270d51f2aa736" providerId="LiveId" clId="{829C80E4-81B8-4B2D-8F6B-B3E8A1E6407E}" dt="2023-08-06T12:41:05.325" v="789" actId="47"/>
        <pc:sldMkLst>
          <pc:docMk/>
          <pc:sldMk cId="3875353874" sldId="963"/>
        </pc:sldMkLst>
      </pc:sldChg>
      <pc:sldChg chg="modSp add mod">
        <pc:chgData name="Ollesor 61" userId="367270d51f2aa736" providerId="LiveId" clId="{829C80E4-81B8-4B2D-8F6B-B3E8A1E6407E}" dt="2023-08-06T12:42:16.121" v="822" actId="20577"/>
        <pc:sldMkLst>
          <pc:docMk/>
          <pc:sldMk cId="3327434414" sldId="964"/>
        </pc:sldMkLst>
        <pc:spChg chg="mod">
          <ac:chgData name="Ollesor 61" userId="367270d51f2aa736" providerId="LiveId" clId="{829C80E4-81B8-4B2D-8F6B-B3E8A1E6407E}" dt="2023-08-06T12:42:16.121" v="822" actId="20577"/>
          <ac:spMkLst>
            <pc:docMk/>
            <pc:sldMk cId="3327434414" sldId="964"/>
            <ac:spMk id="2" creationId="{F8BB3007-58AC-919C-AF30-4FE0612798C2}"/>
          </ac:spMkLst>
        </pc:spChg>
      </pc:sldChg>
      <pc:sldChg chg="modSp add mod">
        <pc:chgData name="Ollesor 61" userId="367270d51f2aa736" providerId="LiveId" clId="{829C80E4-81B8-4B2D-8F6B-B3E8A1E6407E}" dt="2023-08-06T12:42:51.252" v="830" actId="6549"/>
        <pc:sldMkLst>
          <pc:docMk/>
          <pc:sldMk cId="1908359640" sldId="965"/>
        </pc:sldMkLst>
        <pc:spChg chg="mod">
          <ac:chgData name="Ollesor 61" userId="367270d51f2aa736" providerId="LiveId" clId="{829C80E4-81B8-4B2D-8F6B-B3E8A1E6407E}" dt="2023-08-06T12:42:51.252" v="830" actId="6549"/>
          <ac:spMkLst>
            <pc:docMk/>
            <pc:sldMk cId="1908359640" sldId="965"/>
            <ac:spMk id="4" creationId="{0434BC97-BC86-9508-FF75-BFC2AD529F0C}"/>
          </ac:spMkLst>
        </pc:spChg>
      </pc:sldChg>
      <pc:sldChg chg="modSp add mod">
        <pc:chgData name="Ollesor 61" userId="367270d51f2aa736" providerId="LiveId" clId="{829C80E4-81B8-4B2D-8F6B-B3E8A1E6407E}" dt="2023-08-06T12:43:18.871" v="841" actId="20577"/>
        <pc:sldMkLst>
          <pc:docMk/>
          <pc:sldMk cId="1075423619" sldId="966"/>
        </pc:sldMkLst>
        <pc:spChg chg="mod">
          <ac:chgData name="Ollesor 61" userId="367270d51f2aa736" providerId="LiveId" clId="{829C80E4-81B8-4B2D-8F6B-B3E8A1E6407E}" dt="2023-08-06T12:43:18.871" v="841" actId="20577"/>
          <ac:spMkLst>
            <pc:docMk/>
            <pc:sldMk cId="1075423619" sldId="966"/>
            <ac:spMk id="2" creationId="{F8BB3007-58AC-919C-AF30-4FE0612798C2}"/>
          </ac:spMkLst>
        </pc:spChg>
      </pc:sldChg>
      <pc:sldChg chg="modSp add mod">
        <pc:chgData name="Ollesor 61" userId="367270d51f2aa736" providerId="LiveId" clId="{829C80E4-81B8-4B2D-8F6B-B3E8A1E6407E}" dt="2023-08-06T12:44:09.375" v="852" actId="5793"/>
        <pc:sldMkLst>
          <pc:docMk/>
          <pc:sldMk cId="245201282" sldId="967"/>
        </pc:sldMkLst>
        <pc:spChg chg="mod">
          <ac:chgData name="Ollesor 61" userId="367270d51f2aa736" providerId="LiveId" clId="{829C80E4-81B8-4B2D-8F6B-B3E8A1E6407E}" dt="2023-08-06T12:44:09.375" v="852" actId="5793"/>
          <ac:spMkLst>
            <pc:docMk/>
            <pc:sldMk cId="245201282" sldId="967"/>
            <ac:spMk id="4" creationId="{0434BC97-BC86-9508-FF75-BFC2AD529F0C}"/>
          </ac:spMkLst>
        </pc:spChg>
      </pc:sldChg>
      <pc:sldChg chg="modSp add mod">
        <pc:chgData name="Ollesor 61" userId="367270d51f2aa736" providerId="LiveId" clId="{829C80E4-81B8-4B2D-8F6B-B3E8A1E6407E}" dt="2023-08-06T12:46:05.087" v="934" actId="20577"/>
        <pc:sldMkLst>
          <pc:docMk/>
          <pc:sldMk cId="4060212772" sldId="968"/>
        </pc:sldMkLst>
        <pc:spChg chg="mod">
          <ac:chgData name="Ollesor 61" userId="367270d51f2aa736" providerId="LiveId" clId="{829C80E4-81B8-4B2D-8F6B-B3E8A1E6407E}" dt="2023-08-06T12:46:05.087" v="934" actId="20577"/>
          <ac:spMkLst>
            <pc:docMk/>
            <pc:sldMk cId="4060212772" sldId="968"/>
            <ac:spMk id="4" creationId="{0434BC97-BC86-9508-FF75-BFC2AD529F0C}"/>
          </ac:spMkLst>
        </pc:spChg>
      </pc:sldChg>
      <pc:sldChg chg="modSp add mod">
        <pc:chgData name="Ollesor 61" userId="367270d51f2aa736" providerId="LiveId" clId="{829C80E4-81B8-4B2D-8F6B-B3E8A1E6407E}" dt="2023-08-06T12:45:51.127" v="919" actId="6549"/>
        <pc:sldMkLst>
          <pc:docMk/>
          <pc:sldMk cId="2428820755" sldId="969"/>
        </pc:sldMkLst>
        <pc:spChg chg="mod">
          <ac:chgData name="Ollesor 61" userId="367270d51f2aa736" providerId="LiveId" clId="{829C80E4-81B8-4B2D-8F6B-B3E8A1E6407E}" dt="2023-08-06T12:45:51.127" v="919" actId="6549"/>
          <ac:spMkLst>
            <pc:docMk/>
            <pc:sldMk cId="2428820755" sldId="969"/>
            <ac:spMk id="4" creationId="{0434BC97-BC86-9508-FF75-BFC2AD529F0C}"/>
          </ac:spMkLst>
        </pc:spChg>
      </pc:sldChg>
      <pc:sldChg chg="addSp delSp modSp new mod">
        <pc:chgData name="Ollesor 61" userId="367270d51f2aa736" providerId="LiveId" clId="{829C80E4-81B8-4B2D-8F6B-B3E8A1E6407E}" dt="2023-08-06T12:47:32.013" v="942" actId="14100"/>
        <pc:sldMkLst>
          <pc:docMk/>
          <pc:sldMk cId="4128914621" sldId="970"/>
        </pc:sldMkLst>
        <pc:spChg chg="del">
          <ac:chgData name="Ollesor 61" userId="367270d51f2aa736" providerId="LiveId" clId="{829C80E4-81B8-4B2D-8F6B-B3E8A1E6407E}" dt="2023-08-06T12:46:45.489" v="936" actId="931"/>
          <ac:spMkLst>
            <pc:docMk/>
            <pc:sldMk cId="4128914621" sldId="970"/>
            <ac:spMk id="3" creationId="{69064840-9582-D78C-6242-70787B8FF81B}"/>
          </ac:spMkLst>
        </pc:spChg>
        <pc:picChg chg="add mod">
          <ac:chgData name="Ollesor 61" userId="367270d51f2aa736" providerId="LiveId" clId="{829C80E4-81B8-4B2D-8F6B-B3E8A1E6407E}" dt="2023-08-06T12:47:32.013" v="942" actId="14100"/>
          <ac:picMkLst>
            <pc:docMk/>
            <pc:sldMk cId="4128914621" sldId="970"/>
            <ac:picMk id="5" creationId="{6598839B-5D8F-D6E2-7BB2-F42A6E955174}"/>
          </ac:picMkLst>
        </pc:picChg>
      </pc:sldChg>
      <pc:sldChg chg="modSp add mod">
        <pc:chgData name="Ollesor 61" userId="367270d51f2aa736" providerId="LiveId" clId="{829C80E4-81B8-4B2D-8F6B-B3E8A1E6407E}" dt="2023-08-06T13:00:40.320" v="993" actId="6549"/>
        <pc:sldMkLst>
          <pc:docMk/>
          <pc:sldMk cId="1434909396" sldId="971"/>
        </pc:sldMkLst>
        <pc:spChg chg="mod">
          <ac:chgData name="Ollesor 61" userId="367270d51f2aa736" providerId="LiveId" clId="{829C80E4-81B8-4B2D-8F6B-B3E8A1E6407E}" dt="2023-08-06T13:00:40.320" v="993" actId="6549"/>
          <ac:spMkLst>
            <pc:docMk/>
            <pc:sldMk cId="1434909396" sldId="971"/>
            <ac:spMk id="4" creationId="{0434BC97-BC86-9508-FF75-BFC2AD529F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8/6/2023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fontScale="85000" lnSpcReduction="20000"/>
          </a:bodyPr>
          <a:lstStyle/>
          <a:p>
            <a:r>
              <a:rPr lang="en-US" sz="5400" dirty="0"/>
              <a:t>A Message Series on the </a:t>
            </a:r>
          </a:p>
          <a:p>
            <a:r>
              <a:rPr lang="en-US" sz="5400" dirty="0"/>
              <a:t>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 tell you the truth, whoever hears my word and believes him who sent me has eternal life and will not be condemned; he has crossed over from death to life.” </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5:24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176995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526297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25375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“Those who live according to the sinful nature have their minds set on what their nature desires.  But those who live according to the Spirit, have their minds set on what the Spirit desires.”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96233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mind of a sinful man is death, but the mind controlled by the Spirit is life and peace.”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8:6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465983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“Those controlled by the sinful nature cannot please God.”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64622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“You, however, are controlled not by the sinful nature but by the Spirit, if the Spirit of God lives in you. And if anyone does not have the Spirit of Christ, he does not belong to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13711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59400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brothers, we have an obligation—but it is not to the sinful nature, to live according to it. For if you live according to the sinful nature, you will die; but if by the Spirit you put to death the misdeeds of the body, you will live.”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8:12-13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4118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600164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We can live a life without desperation.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71082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 consider that our present sufferings are not worth comparing with the glory that will be revealed in us.”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8:18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16227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74174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we do not lose heart. Though outwardly we are wasting away, yet inwardly we are being renewed day by day. For our light and momentary troubles are achieving for us an eternal glory that far outweighs them all. So we fix our eyes not on what is seen, but on what is unseen. For what is seen is temporary, but what is unseen is eternal.” </a:t>
            </a:r>
          </a:p>
          <a:p>
            <a:pPr algn="ctr"/>
            <a:r>
              <a:rPr lang="en-US" sz="4800" b="1" dirty="0">
                <a:effectLst>
                  <a:outerShdw blurRad="38100" dist="38100" dir="2700000" algn="tl">
                    <a:srgbClr val="000000">
                      <a:alpha val="43137"/>
                    </a:srgbClr>
                  </a:outerShdw>
                </a:effectLst>
                <a:latin typeface="Arial Nova Cond" panose="020B0506020202020204" pitchFamily="34" charset="0"/>
              </a:rPr>
              <a:t>2 Corinthians 4:16-18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07065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The ultimate lifestyle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8:1-39</a:t>
            </a:r>
          </a:p>
          <a:p>
            <a:r>
              <a:rPr lang="en-US" sz="6000" dirty="0"/>
              <a:t>Part 20</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3046988"/>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We can Hope for Two Things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tab pos="685800" algn="l"/>
                <a:tab pos="914400" algn="l"/>
                <a:tab pos="1089025" algn="l"/>
              </a:tabLst>
              <a:defRPr/>
            </a:pPr>
            <a:r>
              <a:rPr lang="en-US" sz="4800" b="1" dirty="0">
                <a:effectLst>
                  <a:outerShdw blurRad="38100" dist="38100" dir="2700000" algn="tl">
                    <a:srgbClr val="000000">
                      <a:alpha val="43137"/>
                    </a:srgbClr>
                  </a:outerShdw>
                </a:effectLst>
                <a:latin typeface="Arial Nova Cond" panose="020B0506020202020204" pitchFamily="34" charset="0"/>
              </a:rPr>
              <a:t>	1. We have the hope of a future resurrection.</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
        <p:nvSpPr>
          <p:cNvPr id="7" name="TextBox 6">
            <a:extLst>
              <a:ext uri="{FF2B5EF4-FFF2-40B4-BE49-F238E27FC236}">
                <a16:creationId xmlns:a16="http://schemas.microsoft.com/office/drawing/2014/main" id="{1B6F64A1-C84D-7872-C355-D1CF2040F104}"/>
              </a:ext>
            </a:extLst>
          </p:cNvPr>
          <p:cNvSpPr txBox="1"/>
          <p:nvPr/>
        </p:nvSpPr>
        <p:spPr>
          <a:xfrm>
            <a:off x="205596" y="2563883"/>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“Not only so, but we ourselves, who have the </a:t>
            </a:r>
            <a:r>
              <a:rPr lang="en-US" sz="4800" b="1" dirty="0" err="1">
                <a:effectLst>
                  <a:outerShdw blurRad="38100" dist="38100" dir="2700000" algn="tl">
                    <a:srgbClr val="000000">
                      <a:alpha val="43137"/>
                    </a:srgbClr>
                  </a:outerShdw>
                </a:effectLst>
                <a:latin typeface="Arial Nova Cond" panose="020B0506020202020204" pitchFamily="34" charset="0"/>
              </a:rPr>
              <a:t>firstfruits</a:t>
            </a:r>
            <a:r>
              <a:rPr lang="en-US" sz="4800" b="1" dirty="0">
                <a:effectLst>
                  <a:outerShdw blurRad="38100" dist="38100" dir="2700000" algn="tl">
                    <a:srgbClr val="000000">
                      <a:alpha val="43137"/>
                    </a:srgbClr>
                  </a:outerShdw>
                </a:effectLst>
                <a:latin typeface="Arial Nova Cond" panose="020B0506020202020204" pitchFamily="34" charset="0"/>
              </a:rPr>
              <a:t> of the Spirit, groan inwardly as we wait eagerly for our adoption as sons, the redemption of our bodies.”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99721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We can Hope for Two Things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tab pos="685800" algn="l"/>
                <a:tab pos="914400" algn="l"/>
                <a:tab pos="1089025" algn="l"/>
              </a:tabLst>
              <a:defRPr/>
            </a:pPr>
            <a:r>
              <a:rPr lang="en-US" sz="4800" b="1" dirty="0">
                <a:effectLst>
                  <a:outerShdw blurRad="38100" dist="38100" dir="2700000" algn="tl">
                    <a:srgbClr val="000000">
                      <a:alpha val="43137"/>
                    </a:srgbClr>
                  </a:outerShdw>
                </a:effectLst>
                <a:latin typeface="Arial Nova Cond" panose="020B0506020202020204" pitchFamily="34" charset="0"/>
              </a:rPr>
              <a:t>	2. We have the hope of being prayed for by</a:t>
            </a:r>
          </a:p>
          <a:p>
            <a:pPr marR="0" lvl="0" defTabSz="914400" rtl="0" eaLnBrk="1" fontAlgn="auto" latinLnBrk="0" hangingPunct="1">
              <a:lnSpc>
                <a:spcPct val="100000"/>
              </a:lnSpc>
              <a:spcBef>
                <a:spcPts val="0"/>
              </a:spcBef>
              <a:spcAft>
                <a:spcPts val="0"/>
              </a:spcAft>
              <a:buClrTx/>
              <a:buSzTx/>
              <a:tabLst>
                <a:tab pos="685800" algn="l"/>
                <a:tab pos="914400" algn="l"/>
                <a:tab pos="1089025" algn="l"/>
              </a:tabLst>
              <a:defRPr/>
            </a:pPr>
            <a:r>
              <a:rPr lang="en-US" sz="4800" b="1" dirty="0">
                <a:effectLst>
                  <a:outerShdw blurRad="38100" dist="38100" dir="2700000" algn="tl">
                    <a:srgbClr val="000000">
                      <a:alpha val="43137"/>
                    </a:srgbClr>
                  </a:outerShdw>
                </a:effectLst>
                <a:latin typeface="Arial Nova Cond" panose="020B0506020202020204" pitchFamily="34" charset="0"/>
              </a:rPr>
              <a:t>	    the Holy Spirit.</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
        <p:nvSpPr>
          <p:cNvPr id="7" name="TextBox 6">
            <a:extLst>
              <a:ext uri="{FF2B5EF4-FFF2-40B4-BE49-F238E27FC236}">
                <a16:creationId xmlns:a16="http://schemas.microsoft.com/office/drawing/2014/main" id="{1B6F64A1-C84D-7872-C355-D1CF2040F104}"/>
              </a:ext>
            </a:extLst>
          </p:cNvPr>
          <p:cNvSpPr txBox="1"/>
          <p:nvPr/>
        </p:nvSpPr>
        <p:spPr>
          <a:xfrm>
            <a:off x="205596" y="3088318"/>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“In the same way, the Spirit helps us in our weakness. We do not know what we ought to pray for, but the Spirit himself intercedes for us with groans that words cannot express.”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8:26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467732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6740307"/>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We can live a life without desperation.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We can live a life without miscalculation.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4030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“And we know that in all things God works for the good of those who love him, who have been called according to his purpose.”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096234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those God foreknew he also predestined to be conformed to the likeness of his Son, that he might be the firstborn among many brothers.”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78078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We can live a life without desperation.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We can live a life without miscalculation.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5. We can live a life without intimidation.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22732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then shall we say in response to this?  If God is for us who can be against us?”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8:31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751520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59400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“Who will bring any charge against those whom God has chosen? It is God who justifies. Who is he that condemns? Christ Jesus, who died—more than that, who was raised to life—is at the right hand of God and is also interceding for us?”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697220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we say with confidence, ‘The Lord is my helper. I will not be afraid.  What can man do to me?’” </a:t>
            </a:r>
          </a:p>
          <a:p>
            <a:pPr algn="ctr"/>
            <a:r>
              <a:rPr lang="en-US" sz="4800" b="1" dirty="0">
                <a:effectLst>
                  <a:outerShdw blurRad="38100" dist="38100" dir="2700000" algn="tl">
                    <a:srgbClr val="000000">
                      <a:alpha val="43137"/>
                    </a:srgbClr>
                  </a:outerShdw>
                </a:effectLst>
                <a:latin typeface="Arial Nova Cond" panose="020B0506020202020204" pitchFamily="34" charset="0"/>
              </a:rPr>
              <a:t>Hebrews 13:6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501574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918425"/>
            <a:ext cx="11780808" cy="224676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fear of man is a snare.” </a:t>
            </a:r>
          </a:p>
          <a:p>
            <a:pPr algn="ctr"/>
            <a:r>
              <a:rPr lang="en-US" sz="4800" b="1" dirty="0">
                <a:effectLst>
                  <a:outerShdw blurRad="38100" dist="38100" dir="2700000" algn="tl">
                    <a:srgbClr val="000000">
                      <a:alpha val="43137"/>
                    </a:srgbClr>
                  </a:outerShdw>
                </a:effectLst>
                <a:latin typeface="Arial Nova Cond" panose="020B0506020202020204" pitchFamily="34" charset="0"/>
              </a:rPr>
              <a:t>Proverbs 29:25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233171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640598"/>
            <a:ext cx="12192000" cy="3046988"/>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77235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918425"/>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“In all of these things we are more than conquerors through him who loved us.”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8:37a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647327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821763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We can live a life without desperation.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We can live a life without miscalculation.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5. We can live a life without intimidation.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6. We can live a life without limitation.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32743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1918425"/>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“He who did not spare his own Son, but gave him up for us all—how will he not also, along with him, graciously give us all things?”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8:32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08359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821763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We can live a life without domination.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We can live a life without desperation.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We can live a life without miscalculation.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5. We can live a life without intimidation.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6. We can live a life without limitation.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7. We can live a life without separation.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07542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“Who shall separate us from the love of Christ? Shall trouble or hardship or persecution or famine or nakedness or danger or sword? As it is written: ‘For your sake we face death all day long; we are considered as sheep to be slaughtered.’ No, in all these things we are more than conquerors through him who loved us…</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452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 am convinced that neither death nor life, neither angels nor demons, neither the present nor the future, nor any powers, neither height nor depth, nor anything else in all creation, will be able to separate us from the love of God that is in Christ Jesus our Lord.”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8:35-39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060212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 give them eternal life, and they shall never perish; no one can snatch them out of my hand.” </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10:28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4288207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371E-91F6-5A41-AAB6-52226012736F}"/>
              </a:ext>
            </a:extLst>
          </p:cNvPr>
          <p:cNvSpPr>
            <a:spLocks noGrp="1"/>
          </p:cNvSpPr>
          <p:nvPr>
            <p:ph type="title"/>
          </p:nvPr>
        </p:nvSpPr>
        <p:spPr/>
        <p:txBody>
          <a:bodyPr/>
          <a:lstStyle/>
          <a:p>
            <a:endParaRPr lang="en-US"/>
          </a:p>
        </p:txBody>
      </p:sp>
      <p:pic>
        <p:nvPicPr>
          <p:cNvPr id="5" name="Content Placeholder 4" descr="A group of people holding a sign&#10;&#10;Description automatically generated">
            <a:extLst>
              <a:ext uri="{FF2B5EF4-FFF2-40B4-BE49-F238E27FC236}">
                <a16:creationId xmlns:a16="http://schemas.microsoft.com/office/drawing/2014/main" id="{6598839B-5D8F-D6E2-7BB2-F42A6E9551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82598" cy="69110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2891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7001917"/>
          </a:xfrm>
          <a:prstGeom prst="rect">
            <a:avLst/>
          </a:prstGeom>
          <a:noFill/>
        </p:spPr>
        <p:txBody>
          <a:bodyPr wrap="square">
            <a:spAutoFit/>
          </a:bodyPr>
          <a:lstStyle/>
          <a:p>
            <a:r>
              <a:rPr lang="en-US" sz="4500" dirty="0">
                <a:latin typeface="Arial Nova Cond" panose="020B0506020202020204" pitchFamily="34" charset="0"/>
              </a:rPr>
              <a:t>	 </a:t>
            </a:r>
            <a:r>
              <a:rPr lang="en-US" sz="4500" b="1" dirty="0">
                <a:effectLst>
                  <a:outerShdw blurRad="38100" dist="38100" dir="2700000" algn="tl">
                    <a:srgbClr val="000000">
                      <a:alpha val="43137"/>
                    </a:srgbClr>
                  </a:outerShdw>
                </a:effectLst>
                <a:latin typeface="Arial Nova Cond" panose="020B0506020202020204" pitchFamily="34" charset="0"/>
              </a:rPr>
              <a:t>“Do not fear, for I have redeemed you; I have summoned you by name; you are mine. When you pass through the waters, I will be with you; and when you pass through the rivers, they will not sweep over you. When you walk through the fire, you will not be burned; the flames will not set you ablaze. For I am the Lord your God, the Holy One of Israel, your Savior.” </a:t>
            </a:r>
          </a:p>
          <a:p>
            <a:pPr algn="ctr"/>
            <a:r>
              <a:rPr lang="en-US" sz="4500" b="1">
                <a:effectLst>
                  <a:outerShdw blurRad="38100" dist="38100" dir="2700000" algn="tl">
                    <a:srgbClr val="000000">
                      <a:alpha val="43137"/>
                    </a:srgbClr>
                  </a:outerShdw>
                </a:effectLst>
                <a:latin typeface="Arial Nova Cond" panose="020B0506020202020204" pitchFamily="34" charset="0"/>
              </a:rPr>
              <a:t>Isaiah 43:1b-3a </a:t>
            </a:r>
            <a:r>
              <a:rPr lang="en-US" sz="4500" b="1" dirty="0">
                <a:effectLst>
                  <a:outerShdw blurRad="38100" dist="38100" dir="2700000" algn="tl">
                    <a:srgbClr val="000000">
                      <a:alpha val="43137"/>
                    </a:srgbClr>
                  </a:outerShdw>
                </a:effectLst>
                <a:latin typeface="Arial Nova Cond" panose="020B0506020202020204" pitchFamily="34" charset="0"/>
              </a:rPr>
              <a:t>(NIV)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434909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99725" y="1770592"/>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there is now no condemnation for those who are in Christ Jesus.”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8:1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1057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82930"/>
            <a:ext cx="12192000" cy="452431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Kind of Life that the Holy Spirit Makes Possible to Live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We can live a life without condemnation.</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22328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99725" y="1770592"/>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a wretched man I am!  Who will rescue me from this body of death?”</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7:24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0688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0"/>
            <a:ext cx="11780808" cy="7694414"/>
          </a:xfrm>
          <a:prstGeom prst="rect">
            <a:avLst/>
          </a:prstGeom>
          <a:noFill/>
        </p:spPr>
        <p:txBody>
          <a:bodyPr wrap="square">
            <a:spAutoFit/>
          </a:bodyPr>
          <a:lstStyle/>
          <a:p>
            <a:r>
              <a:rPr lang="en-US" sz="4400" dirty="0">
                <a:latin typeface="Arial Nova Cond" panose="020B0506020202020204" pitchFamily="34" charset="0"/>
              </a:rPr>
              <a:t>	 </a:t>
            </a:r>
            <a:r>
              <a:rPr lang="en-US" sz="4500" b="1" dirty="0">
                <a:effectLst>
                  <a:outerShdw blurRad="38100" dist="38100" dir="2700000" algn="tl">
                    <a:srgbClr val="000000">
                      <a:alpha val="43137"/>
                    </a:srgbClr>
                  </a:outerShdw>
                </a:effectLst>
                <a:latin typeface="Arial Nova Cond" panose="020B0506020202020204" pitchFamily="34" charset="0"/>
              </a:rPr>
              <a:t>“Therefore, there is now no condemnation for those who are in Christ Jesus, because through Christ Jesus the law of the Spirit of life set me free  from the law of sin  and death. For what the law was powerless to do in that it was weakened by the sinful nature, God did by sending his own Son in the likeness of sinful man to be a sin offering. And so he condemned sin in sinful man...” </a:t>
            </a:r>
          </a:p>
          <a:p>
            <a:pPr algn="ctr"/>
            <a:r>
              <a:rPr lang="en-US" sz="4500" b="1" dirty="0">
                <a:effectLst>
                  <a:outerShdw blurRad="38100" dist="38100" dir="2700000" algn="tl">
                    <a:srgbClr val="000000">
                      <a:alpha val="43137"/>
                    </a:srgbClr>
                  </a:outerShdw>
                </a:effectLst>
                <a:latin typeface="Arial Nova Cond" panose="020B0506020202020204" pitchFamily="34" charset="0"/>
              </a:rPr>
              <a:t>Romans 7:24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589320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2333809"/>
            <a:ext cx="11780808" cy="1508105"/>
          </a:xfrm>
          <a:prstGeom prst="rect">
            <a:avLst/>
          </a:prstGeom>
          <a:noFill/>
        </p:spPr>
        <p:txBody>
          <a:bodyPr wrap="square">
            <a:spAutoFit/>
          </a:bodyPr>
          <a:lstStyle/>
          <a:p>
            <a:pPr algn="ctr"/>
            <a:r>
              <a:rPr lang="en-US" sz="4800" b="1" u="sng" dirty="0">
                <a:effectLst>
                  <a:outerShdw blurRad="38100" dist="38100" dir="2700000" algn="tl">
                    <a:srgbClr val="000000">
                      <a:alpha val="43137"/>
                    </a:srgbClr>
                  </a:outerShdw>
                </a:effectLst>
                <a:latin typeface="Arial Nova Cond" panose="020B0506020202020204" pitchFamily="34" charset="0"/>
              </a:rPr>
              <a:t>God is not angry with me anymore.</a:t>
            </a:r>
          </a:p>
          <a:p>
            <a:pPr algn="ctr"/>
            <a:endParaRPr lang="en-US" sz="4400" u="sng" dirty="0">
              <a:latin typeface="Arial Nova Cond" panose="020B0506020202020204" pitchFamily="34" charset="0"/>
            </a:endParaRPr>
          </a:p>
        </p:txBody>
      </p:sp>
    </p:spTree>
    <p:extLst>
      <p:ext uri="{BB962C8B-B14F-4D97-AF65-F5344CB8AC3E}">
        <p14:creationId xmlns:p14="http://schemas.microsoft.com/office/powerpoint/2010/main" val="144833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89624"/>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God did not send his Son into the world to condemn the world, but to save the world through him. Whoever believes in him is not condemned, but whoever does not believe stands condemned already because he has not believed in the name of God’s one and only Son.” </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3:17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812879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1486</TotalTime>
  <Words>1677</Words>
  <Application>Microsoft Office PowerPoint</Application>
  <PresentationFormat>Widescreen</PresentationFormat>
  <Paragraphs>125</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Arial Nova Cond</vt:lpstr>
      <vt:lpstr>Berlin Sans FB Demi</vt:lpstr>
      <vt:lpstr>Bookman Old Style</vt:lpstr>
      <vt:lpstr>Rockwell</vt:lpstr>
      <vt:lpstr>Damask</vt:lpstr>
      <vt:lpstr>Power to change</vt:lpstr>
      <vt:lpstr>The ultimate lifestyle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21</cp:revision>
  <dcterms:created xsi:type="dcterms:W3CDTF">2022-11-06T08:09:33Z</dcterms:created>
  <dcterms:modified xsi:type="dcterms:W3CDTF">2023-08-06T13:00:44Z</dcterms:modified>
</cp:coreProperties>
</file>