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441" r:id="rId3"/>
    <p:sldId id="732" r:id="rId4"/>
    <p:sldId id="731" r:id="rId5"/>
    <p:sldId id="792" r:id="rId6"/>
    <p:sldId id="793" r:id="rId7"/>
    <p:sldId id="794" r:id="rId8"/>
    <p:sldId id="795" r:id="rId9"/>
    <p:sldId id="796" r:id="rId10"/>
    <p:sldId id="797" r:id="rId11"/>
    <p:sldId id="798" r:id="rId12"/>
    <p:sldId id="799" r:id="rId13"/>
    <p:sldId id="800" r:id="rId14"/>
    <p:sldId id="801" r:id="rId15"/>
    <p:sldId id="802" r:id="rId16"/>
    <p:sldId id="803" r:id="rId17"/>
    <p:sldId id="804" r:id="rId18"/>
    <p:sldId id="805" r:id="rId19"/>
    <p:sldId id="806" r:id="rId20"/>
    <p:sldId id="807" r:id="rId21"/>
    <p:sldId id="808" r:id="rId22"/>
    <p:sldId id="809" r:id="rId23"/>
    <p:sldId id="812" r:id="rId24"/>
    <p:sldId id="810" r:id="rId25"/>
    <p:sldId id="811" r:id="rId26"/>
    <p:sldId id="813" r:id="rId27"/>
    <p:sldId id="814" r:id="rId28"/>
    <p:sldId id="815" r:id="rId29"/>
    <p:sldId id="816" r:id="rId30"/>
    <p:sldId id="817" r:id="rId31"/>
    <p:sldId id="818" r:id="rId32"/>
    <p:sldId id="819" r:id="rId33"/>
    <p:sldId id="820" r:id="rId34"/>
    <p:sldId id="821" r:id="rId35"/>
    <p:sldId id="822" r:id="rId36"/>
    <p:sldId id="823" r:id="rId37"/>
    <p:sldId id="824" r:id="rId38"/>
    <p:sldId id="825" r:id="rId39"/>
    <p:sldId id="826" r:id="rId40"/>
    <p:sldId id="827" r:id="rId41"/>
    <p:sldId id="828" r:id="rId42"/>
    <p:sldId id="829" r:id="rId43"/>
    <p:sldId id="830" r:id="rId44"/>
    <p:sldId id="831" r:id="rId45"/>
    <p:sldId id="832" r:id="rId46"/>
    <p:sldId id="833" r:id="rId47"/>
    <p:sldId id="835" r:id="rId48"/>
    <p:sldId id="836" r:id="rId49"/>
    <p:sldId id="837" r:id="rId50"/>
    <p:sldId id="838" r:id="rId51"/>
    <p:sldId id="839" r:id="rId52"/>
    <p:sldId id="840"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B9E7CF-45A7-47C9-9C50-348C9E945EBC}" v="35" dt="2023-06-04T14:25:37.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7" d="100"/>
          <a:sy n="147" d="100"/>
        </p:scale>
        <p:origin x="10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CDB9E7CF-45A7-47C9-9C50-348C9E945EBC}"/>
    <pc:docChg chg="undo redo custSel addSld delSld modSld sldOrd">
      <pc:chgData name="Ollesor 61" userId="367270d51f2aa736" providerId="LiveId" clId="{CDB9E7CF-45A7-47C9-9C50-348C9E945EBC}" dt="2023-06-04T14:25:54.115" v="1193"/>
      <pc:docMkLst>
        <pc:docMk/>
      </pc:docMkLst>
      <pc:sldChg chg="modSp mod">
        <pc:chgData name="Ollesor 61" userId="367270d51f2aa736" providerId="LiveId" clId="{CDB9E7CF-45A7-47C9-9C50-348C9E945EBC}" dt="2023-06-04T13:19:36.032" v="27" actId="20577"/>
        <pc:sldMkLst>
          <pc:docMk/>
          <pc:sldMk cId="2481331652" sldId="441"/>
        </pc:sldMkLst>
        <pc:spChg chg="mod">
          <ac:chgData name="Ollesor 61" userId="367270d51f2aa736" providerId="LiveId" clId="{CDB9E7CF-45A7-47C9-9C50-348C9E945EBC}" dt="2023-06-04T13:19:31.092" v="23" actId="20577"/>
          <ac:spMkLst>
            <pc:docMk/>
            <pc:sldMk cId="2481331652" sldId="441"/>
            <ac:spMk id="2" creationId="{986C9540-B74A-E79D-3C04-A6969C6717A8}"/>
          </ac:spMkLst>
        </pc:spChg>
        <pc:spChg chg="mod">
          <ac:chgData name="Ollesor 61" userId="367270d51f2aa736" providerId="LiveId" clId="{CDB9E7CF-45A7-47C9-9C50-348C9E945EBC}" dt="2023-06-04T13:19:36.032" v="27" actId="20577"/>
          <ac:spMkLst>
            <pc:docMk/>
            <pc:sldMk cId="2481331652" sldId="441"/>
            <ac:spMk id="3" creationId="{4906E589-B78A-A936-402C-8F487E735415}"/>
          </ac:spMkLst>
        </pc:spChg>
      </pc:sldChg>
      <pc:sldChg chg="del">
        <pc:chgData name="Ollesor 61" userId="367270d51f2aa736" providerId="LiveId" clId="{CDB9E7CF-45A7-47C9-9C50-348C9E945EBC}" dt="2023-06-04T13:19:03.293" v="0" actId="47"/>
        <pc:sldMkLst>
          <pc:docMk/>
          <pc:sldMk cId="460101168" sldId="599"/>
        </pc:sldMkLst>
      </pc:sldChg>
      <pc:sldChg chg="del">
        <pc:chgData name="Ollesor 61" userId="367270d51f2aa736" providerId="LiveId" clId="{CDB9E7CF-45A7-47C9-9C50-348C9E945EBC}" dt="2023-06-04T13:19:24.131" v="1" actId="47"/>
        <pc:sldMkLst>
          <pc:docMk/>
          <pc:sldMk cId="3376466117" sldId="698"/>
        </pc:sldMkLst>
      </pc:sldChg>
      <pc:sldChg chg="modSp mod">
        <pc:chgData name="Ollesor 61" userId="367270d51f2aa736" providerId="LiveId" clId="{CDB9E7CF-45A7-47C9-9C50-348C9E945EBC}" dt="2023-06-04T13:20:34.333" v="56" actId="20577"/>
        <pc:sldMkLst>
          <pc:docMk/>
          <pc:sldMk cId="4053412022" sldId="731"/>
        </pc:sldMkLst>
        <pc:spChg chg="mod">
          <ac:chgData name="Ollesor 61" userId="367270d51f2aa736" providerId="LiveId" clId="{CDB9E7CF-45A7-47C9-9C50-348C9E945EBC}" dt="2023-06-04T13:20:34.333" v="56" actId="20577"/>
          <ac:spMkLst>
            <pc:docMk/>
            <pc:sldMk cId="4053412022" sldId="731"/>
            <ac:spMk id="2" creationId="{F8BB3007-58AC-919C-AF30-4FE0612798C2}"/>
          </ac:spMkLst>
        </pc:spChg>
      </pc:sldChg>
      <pc:sldChg chg="modSp mod">
        <pc:chgData name="Ollesor 61" userId="367270d51f2aa736" providerId="LiveId" clId="{CDB9E7CF-45A7-47C9-9C50-348C9E945EBC}" dt="2023-06-04T13:20:08.582" v="34" actId="20577"/>
        <pc:sldMkLst>
          <pc:docMk/>
          <pc:sldMk cId="3431339444" sldId="732"/>
        </pc:sldMkLst>
        <pc:spChg chg="mod">
          <ac:chgData name="Ollesor 61" userId="367270d51f2aa736" providerId="LiveId" clId="{CDB9E7CF-45A7-47C9-9C50-348C9E945EBC}" dt="2023-06-04T13:20:08.582" v="34" actId="20577"/>
          <ac:spMkLst>
            <pc:docMk/>
            <pc:sldMk cId="3431339444" sldId="732"/>
            <ac:spMk id="4" creationId="{0434BC97-BC86-9508-FF75-BFC2AD529F0C}"/>
          </ac:spMkLst>
        </pc:spChg>
      </pc:sldChg>
      <pc:sldChg chg="del">
        <pc:chgData name="Ollesor 61" userId="367270d51f2aa736" providerId="LiveId" clId="{CDB9E7CF-45A7-47C9-9C50-348C9E945EBC}" dt="2023-06-04T13:19:41.864" v="28" actId="47"/>
        <pc:sldMkLst>
          <pc:docMk/>
          <pc:sldMk cId="2911314658" sldId="764"/>
        </pc:sldMkLst>
      </pc:sldChg>
      <pc:sldChg chg="del">
        <pc:chgData name="Ollesor 61" userId="367270d51f2aa736" providerId="LiveId" clId="{CDB9E7CF-45A7-47C9-9C50-348C9E945EBC}" dt="2023-06-04T13:20:19.724" v="35" actId="47"/>
        <pc:sldMkLst>
          <pc:docMk/>
          <pc:sldMk cId="2811609575" sldId="765"/>
        </pc:sldMkLst>
      </pc:sldChg>
      <pc:sldChg chg="del">
        <pc:chgData name="Ollesor 61" userId="367270d51f2aa736" providerId="LiveId" clId="{CDB9E7CF-45A7-47C9-9C50-348C9E945EBC}" dt="2023-06-04T13:20:20.574" v="36" actId="47"/>
        <pc:sldMkLst>
          <pc:docMk/>
          <pc:sldMk cId="1634834980" sldId="766"/>
        </pc:sldMkLst>
      </pc:sldChg>
      <pc:sldChg chg="del">
        <pc:chgData name="Ollesor 61" userId="367270d51f2aa736" providerId="LiveId" clId="{CDB9E7CF-45A7-47C9-9C50-348C9E945EBC}" dt="2023-06-04T13:20:22.381" v="37" actId="47"/>
        <pc:sldMkLst>
          <pc:docMk/>
          <pc:sldMk cId="403761755" sldId="767"/>
        </pc:sldMkLst>
      </pc:sldChg>
      <pc:sldChg chg="del">
        <pc:chgData name="Ollesor 61" userId="367270d51f2aa736" providerId="LiveId" clId="{CDB9E7CF-45A7-47C9-9C50-348C9E945EBC}" dt="2023-06-04T13:22:23.565" v="125" actId="47"/>
        <pc:sldMkLst>
          <pc:docMk/>
          <pc:sldMk cId="3993646043" sldId="768"/>
        </pc:sldMkLst>
      </pc:sldChg>
      <pc:sldChg chg="del">
        <pc:chgData name="Ollesor 61" userId="367270d51f2aa736" providerId="LiveId" clId="{CDB9E7CF-45A7-47C9-9C50-348C9E945EBC}" dt="2023-06-04T13:22:18.734" v="124" actId="47"/>
        <pc:sldMkLst>
          <pc:docMk/>
          <pc:sldMk cId="138515914" sldId="769"/>
        </pc:sldMkLst>
      </pc:sldChg>
      <pc:sldChg chg="del">
        <pc:chgData name="Ollesor 61" userId="367270d51f2aa736" providerId="LiveId" clId="{CDB9E7CF-45A7-47C9-9C50-348C9E945EBC}" dt="2023-06-04T13:22:18.734" v="124" actId="47"/>
        <pc:sldMkLst>
          <pc:docMk/>
          <pc:sldMk cId="236720378" sldId="770"/>
        </pc:sldMkLst>
      </pc:sldChg>
      <pc:sldChg chg="del">
        <pc:chgData name="Ollesor 61" userId="367270d51f2aa736" providerId="LiveId" clId="{CDB9E7CF-45A7-47C9-9C50-348C9E945EBC}" dt="2023-06-04T13:22:18.734" v="124" actId="47"/>
        <pc:sldMkLst>
          <pc:docMk/>
          <pc:sldMk cId="1400476247" sldId="771"/>
        </pc:sldMkLst>
      </pc:sldChg>
      <pc:sldChg chg="del">
        <pc:chgData name="Ollesor 61" userId="367270d51f2aa736" providerId="LiveId" clId="{CDB9E7CF-45A7-47C9-9C50-348C9E945EBC}" dt="2023-06-04T13:22:18.734" v="124" actId="47"/>
        <pc:sldMkLst>
          <pc:docMk/>
          <pc:sldMk cId="1250770109" sldId="772"/>
        </pc:sldMkLst>
      </pc:sldChg>
      <pc:sldChg chg="del">
        <pc:chgData name="Ollesor 61" userId="367270d51f2aa736" providerId="LiveId" clId="{CDB9E7CF-45A7-47C9-9C50-348C9E945EBC}" dt="2023-06-04T13:22:18.734" v="124" actId="47"/>
        <pc:sldMkLst>
          <pc:docMk/>
          <pc:sldMk cId="2654209715" sldId="773"/>
        </pc:sldMkLst>
      </pc:sldChg>
      <pc:sldChg chg="del">
        <pc:chgData name="Ollesor 61" userId="367270d51f2aa736" providerId="LiveId" clId="{CDB9E7CF-45A7-47C9-9C50-348C9E945EBC}" dt="2023-06-04T13:22:18.734" v="124" actId="47"/>
        <pc:sldMkLst>
          <pc:docMk/>
          <pc:sldMk cId="2551930368" sldId="774"/>
        </pc:sldMkLst>
      </pc:sldChg>
      <pc:sldChg chg="del">
        <pc:chgData name="Ollesor 61" userId="367270d51f2aa736" providerId="LiveId" clId="{CDB9E7CF-45A7-47C9-9C50-348C9E945EBC}" dt="2023-06-04T13:22:18.734" v="124" actId="47"/>
        <pc:sldMkLst>
          <pc:docMk/>
          <pc:sldMk cId="829223073" sldId="775"/>
        </pc:sldMkLst>
      </pc:sldChg>
      <pc:sldChg chg="del">
        <pc:chgData name="Ollesor 61" userId="367270d51f2aa736" providerId="LiveId" clId="{CDB9E7CF-45A7-47C9-9C50-348C9E945EBC}" dt="2023-06-04T13:22:18.734" v="124" actId="47"/>
        <pc:sldMkLst>
          <pc:docMk/>
          <pc:sldMk cId="2097656803" sldId="776"/>
        </pc:sldMkLst>
      </pc:sldChg>
      <pc:sldChg chg="del">
        <pc:chgData name="Ollesor 61" userId="367270d51f2aa736" providerId="LiveId" clId="{CDB9E7CF-45A7-47C9-9C50-348C9E945EBC}" dt="2023-06-04T13:22:18.734" v="124" actId="47"/>
        <pc:sldMkLst>
          <pc:docMk/>
          <pc:sldMk cId="4241442114" sldId="777"/>
        </pc:sldMkLst>
      </pc:sldChg>
      <pc:sldChg chg="del">
        <pc:chgData name="Ollesor 61" userId="367270d51f2aa736" providerId="LiveId" clId="{CDB9E7CF-45A7-47C9-9C50-348C9E945EBC}" dt="2023-06-04T13:22:18.734" v="124" actId="47"/>
        <pc:sldMkLst>
          <pc:docMk/>
          <pc:sldMk cId="3951562150" sldId="778"/>
        </pc:sldMkLst>
      </pc:sldChg>
      <pc:sldChg chg="del">
        <pc:chgData name="Ollesor 61" userId="367270d51f2aa736" providerId="LiveId" clId="{CDB9E7CF-45A7-47C9-9C50-348C9E945EBC}" dt="2023-06-04T13:22:18.734" v="124" actId="47"/>
        <pc:sldMkLst>
          <pc:docMk/>
          <pc:sldMk cId="913528685" sldId="779"/>
        </pc:sldMkLst>
      </pc:sldChg>
      <pc:sldChg chg="del">
        <pc:chgData name="Ollesor 61" userId="367270d51f2aa736" providerId="LiveId" clId="{CDB9E7CF-45A7-47C9-9C50-348C9E945EBC}" dt="2023-06-04T13:22:18.734" v="124" actId="47"/>
        <pc:sldMkLst>
          <pc:docMk/>
          <pc:sldMk cId="3475453243" sldId="780"/>
        </pc:sldMkLst>
      </pc:sldChg>
      <pc:sldChg chg="del">
        <pc:chgData name="Ollesor 61" userId="367270d51f2aa736" providerId="LiveId" clId="{CDB9E7CF-45A7-47C9-9C50-348C9E945EBC}" dt="2023-06-04T13:22:18.734" v="124" actId="47"/>
        <pc:sldMkLst>
          <pc:docMk/>
          <pc:sldMk cId="2587012809" sldId="782"/>
        </pc:sldMkLst>
      </pc:sldChg>
      <pc:sldChg chg="del">
        <pc:chgData name="Ollesor 61" userId="367270d51f2aa736" providerId="LiveId" clId="{CDB9E7CF-45A7-47C9-9C50-348C9E945EBC}" dt="2023-06-04T13:22:18.734" v="124" actId="47"/>
        <pc:sldMkLst>
          <pc:docMk/>
          <pc:sldMk cId="4040503271" sldId="783"/>
        </pc:sldMkLst>
      </pc:sldChg>
      <pc:sldChg chg="del">
        <pc:chgData name="Ollesor 61" userId="367270d51f2aa736" providerId="LiveId" clId="{CDB9E7CF-45A7-47C9-9C50-348C9E945EBC}" dt="2023-06-04T13:22:18.734" v="124" actId="47"/>
        <pc:sldMkLst>
          <pc:docMk/>
          <pc:sldMk cId="3059341534" sldId="784"/>
        </pc:sldMkLst>
      </pc:sldChg>
      <pc:sldChg chg="del">
        <pc:chgData name="Ollesor 61" userId="367270d51f2aa736" providerId="LiveId" clId="{CDB9E7CF-45A7-47C9-9C50-348C9E945EBC}" dt="2023-06-04T13:22:18.734" v="124" actId="47"/>
        <pc:sldMkLst>
          <pc:docMk/>
          <pc:sldMk cId="3474976326" sldId="785"/>
        </pc:sldMkLst>
      </pc:sldChg>
      <pc:sldChg chg="del">
        <pc:chgData name="Ollesor 61" userId="367270d51f2aa736" providerId="LiveId" clId="{CDB9E7CF-45A7-47C9-9C50-348C9E945EBC}" dt="2023-06-04T13:22:18.734" v="124" actId="47"/>
        <pc:sldMkLst>
          <pc:docMk/>
          <pc:sldMk cId="2585036010" sldId="786"/>
        </pc:sldMkLst>
      </pc:sldChg>
      <pc:sldChg chg="del">
        <pc:chgData name="Ollesor 61" userId="367270d51f2aa736" providerId="LiveId" clId="{CDB9E7CF-45A7-47C9-9C50-348C9E945EBC}" dt="2023-06-04T13:22:18.734" v="124" actId="47"/>
        <pc:sldMkLst>
          <pc:docMk/>
          <pc:sldMk cId="3449917917" sldId="787"/>
        </pc:sldMkLst>
      </pc:sldChg>
      <pc:sldChg chg="del">
        <pc:chgData name="Ollesor 61" userId="367270d51f2aa736" providerId="LiveId" clId="{CDB9E7CF-45A7-47C9-9C50-348C9E945EBC}" dt="2023-06-04T13:22:18.734" v="124" actId="47"/>
        <pc:sldMkLst>
          <pc:docMk/>
          <pc:sldMk cId="1920680427" sldId="788"/>
        </pc:sldMkLst>
      </pc:sldChg>
      <pc:sldChg chg="del">
        <pc:chgData name="Ollesor 61" userId="367270d51f2aa736" providerId="LiveId" clId="{CDB9E7CF-45A7-47C9-9C50-348C9E945EBC}" dt="2023-06-04T13:22:18.734" v="124" actId="47"/>
        <pc:sldMkLst>
          <pc:docMk/>
          <pc:sldMk cId="1092373666" sldId="789"/>
        </pc:sldMkLst>
      </pc:sldChg>
      <pc:sldChg chg="del">
        <pc:chgData name="Ollesor 61" userId="367270d51f2aa736" providerId="LiveId" clId="{CDB9E7CF-45A7-47C9-9C50-348C9E945EBC}" dt="2023-06-04T13:22:18.734" v="124" actId="47"/>
        <pc:sldMkLst>
          <pc:docMk/>
          <pc:sldMk cId="507628337" sldId="790"/>
        </pc:sldMkLst>
      </pc:sldChg>
      <pc:sldChg chg="del">
        <pc:chgData name="Ollesor 61" userId="367270d51f2aa736" providerId="LiveId" clId="{CDB9E7CF-45A7-47C9-9C50-348C9E945EBC}" dt="2023-06-04T13:22:18.734" v="124" actId="47"/>
        <pc:sldMkLst>
          <pc:docMk/>
          <pc:sldMk cId="2660650429" sldId="791"/>
        </pc:sldMkLst>
      </pc:sldChg>
      <pc:sldChg chg="modSp add mod">
        <pc:chgData name="Ollesor 61" userId="367270d51f2aa736" providerId="LiveId" clId="{CDB9E7CF-45A7-47C9-9C50-348C9E945EBC}" dt="2023-06-04T13:21:13.398" v="91" actId="20577"/>
        <pc:sldMkLst>
          <pc:docMk/>
          <pc:sldMk cId="2339775506" sldId="792"/>
        </pc:sldMkLst>
        <pc:spChg chg="mod">
          <ac:chgData name="Ollesor 61" userId="367270d51f2aa736" providerId="LiveId" clId="{CDB9E7CF-45A7-47C9-9C50-348C9E945EBC}" dt="2023-06-04T13:21:13.398" v="91" actId="20577"/>
          <ac:spMkLst>
            <pc:docMk/>
            <pc:sldMk cId="2339775506" sldId="792"/>
            <ac:spMk id="2" creationId="{F8BB3007-58AC-919C-AF30-4FE0612798C2}"/>
          </ac:spMkLst>
        </pc:spChg>
      </pc:sldChg>
      <pc:sldChg chg="modSp add mod">
        <pc:chgData name="Ollesor 61" userId="367270d51f2aa736" providerId="LiveId" clId="{CDB9E7CF-45A7-47C9-9C50-348C9E945EBC}" dt="2023-06-04T13:21:37.098" v="107" actId="20577"/>
        <pc:sldMkLst>
          <pc:docMk/>
          <pc:sldMk cId="2882707166" sldId="793"/>
        </pc:sldMkLst>
        <pc:spChg chg="mod">
          <ac:chgData name="Ollesor 61" userId="367270d51f2aa736" providerId="LiveId" clId="{CDB9E7CF-45A7-47C9-9C50-348C9E945EBC}" dt="2023-06-04T13:21:37.098" v="107" actId="20577"/>
          <ac:spMkLst>
            <pc:docMk/>
            <pc:sldMk cId="2882707166" sldId="793"/>
            <ac:spMk id="2" creationId="{F8BB3007-58AC-919C-AF30-4FE0612798C2}"/>
          </ac:spMkLst>
        </pc:spChg>
      </pc:sldChg>
      <pc:sldChg chg="modSp add mod">
        <pc:chgData name="Ollesor 61" userId="367270d51f2aa736" providerId="LiveId" clId="{CDB9E7CF-45A7-47C9-9C50-348C9E945EBC}" dt="2023-06-04T13:21:57.498" v="123" actId="20577"/>
        <pc:sldMkLst>
          <pc:docMk/>
          <pc:sldMk cId="1250276060" sldId="794"/>
        </pc:sldMkLst>
        <pc:spChg chg="mod">
          <ac:chgData name="Ollesor 61" userId="367270d51f2aa736" providerId="LiveId" clId="{CDB9E7CF-45A7-47C9-9C50-348C9E945EBC}" dt="2023-06-04T13:21:57.498" v="123" actId="20577"/>
          <ac:spMkLst>
            <pc:docMk/>
            <pc:sldMk cId="1250276060" sldId="794"/>
            <ac:spMk id="2" creationId="{F8BB3007-58AC-919C-AF30-4FE0612798C2}"/>
          </ac:spMkLst>
        </pc:spChg>
      </pc:sldChg>
      <pc:sldChg chg="modSp add mod">
        <pc:chgData name="Ollesor 61" userId="367270d51f2aa736" providerId="LiveId" clId="{CDB9E7CF-45A7-47C9-9C50-348C9E945EBC}" dt="2023-06-04T13:22:57.138" v="162" actId="6549"/>
        <pc:sldMkLst>
          <pc:docMk/>
          <pc:sldMk cId="2831440149" sldId="795"/>
        </pc:sldMkLst>
        <pc:spChg chg="mod">
          <ac:chgData name="Ollesor 61" userId="367270d51f2aa736" providerId="LiveId" clId="{CDB9E7CF-45A7-47C9-9C50-348C9E945EBC}" dt="2023-06-04T13:22:57.138" v="162" actId="6549"/>
          <ac:spMkLst>
            <pc:docMk/>
            <pc:sldMk cId="2831440149" sldId="795"/>
            <ac:spMk id="2" creationId="{F8BB3007-58AC-919C-AF30-4FE0612798C2}"/>
          </ac:spMkLst>
        </pc:spChg>
      </pc:sldChg>
      <pc:sldChg chg="modSp add mod">
        <pc:chgData name="Ollesor 61" userId="367270d51f2aa736" providerId="LiveId" clId="{CDB9E7CF-45A7-47C9-9C50-348C9E945EBC}" dt="2023-06-04T13:23:44.750" v="184" actId="6549"/>
        <pc:sldMkLst>
          <pc:docMk/>
          <pc:sldMk cId="3980847494" sldId="796"/>
        </pc:sldMkLst>
        <pc:spChg chg="mod">
          <ac:chgData name="Ollesor 61" userId="367270d51f2aa736" providerId="LiveId" clId="{CDB9E7CF-45A7-47C9-9C50-348C9E945EBC}" dt="2023-06-04T13:23:44.750" v="184" actId="6549"/>
          <ac:spMkLst>
            <pc:docMk/>
            <pc:sldMk cId="3980847494" sldId="796"/>
            <ac:spMk id="4" creationId="{0434BC97-BC86-9508-FF75-BFC2AD529F0C}"/>
          </ac:spMkLst>
        </pc:spChg>
      </pc:sldChg>
      <pc:sldChg chg="modSp add mod">
        <pc:chgData name="Ollesor 61" userId="367270d51f2aa736" providerId="LiveId" clId="{CDB9E7CF-45A7-47C9-9C50-348C9E945EBC}" dt="2023-06-04T13:58:00.707" v="390" actId="20577"/>
        <pc:sldMkLst>
          <pc:docMk/>
          <pc:sldMk cId="2198885733" sldId="797"/>
        </pc:sldMkLst>
        <pc:spChg chg="mod">
          <ac:chgData name="Ollesor 61" userId="367270d51f2aa736" providerId="LiveId" clId="{CDB9E7CF-45A7-47C9-9C50-348C9E945EBC}" dt="2023-06-04T13:58:00.707" v="390" actId="20577"/>
          <ac:spMkLst>
            <pc:docMk/>
            <pc:sldMk cId="2198885733" sldId="797"/>
            <ac:spMk id="2" creationId="{F8BB3007-58AC-919C-AF30-4FE0612798C2}"/>
          </ac:spMkLst>
        </pc:spChg>
      </pc:sldChg>
      <pc:sldChg chg="addSp delSp modSp new mod">
        <pc:chgData name="Ollesor 61" userId="367270d51f2aa736" providerId="LiveId" clId="{CDB9E7CF-45A7-47C9-9C50-348C9E945EBC}" dt="2023-06-04T13:25:16.924" v="240" actId="1076"/>
        <pc:sldMkLst>
          <pc:docMk/>
          <pc:sldMk cId="16325355" sldId="798"/>
        </pc:sldMkLst>
        <pc:spChg chg="del">
          <ac:chgData name="Ollesor 61" userId="367270d51f2aa736" providerId="LiveId" clId="{CDB9E7CF-45A7-47C9-9C50-348C9E945EBC}" dt="2023-06-04T13:24:59.202" v="234" actId="931"/>
          <ac:spMkLst>
            <pc:docMk/>
            <pc:sldMk cId="16325355" sldId="798"/>
            <ac:spMk id="3" creationId="{E20297BD-9FAA-5A11-90E5-912764B058B2}"/>
          </ac:spMkLst>
        </pc:spChg>
        <pc:picChg chg="add mod">
          <ac:chgData name="Ollesor 61" userId="367270d51f2aa736" providerId="LiveId" clId="{CDB9E7CF-45A7-47C9-9C50-348C9E945EBC}" dt="2023-06-04T13:25:16.924" v="240" actId="1076"/>
          <ac:picMkLst>
            <pc:docMk/>
            <pc:sldMk cId="16325355" sldId="798"/>
            <ac:picMk id="5" creationId="{5A0987BE-3960-086C-224B-B522B85B11E7}"/>
          </ac:picMkLst>
        </pc:picChg>
      </pc:sldChg>
      <pc:sldChg chg="modSp add mod">
        <pc:chgData name="Ollesor 61" userId="367270d51f2aa736" providerId="LiveId" clId="{CDB9E7CF-45A7-47C9-9C50-348C9E945EBC}" dt="2023-06-04T13:26:40.952" v="266" actId="6549"/>
        <pc:sldMkLst>
          <pc:docMk/>
          <pc:sldMk cId="3044651202" sldId="799"/>
        </pc:sldMkLst>
        <pc:spChg chg="mod">
          <ac:chgData name="Ollesor 61" userId="367270d51f2aa736" providerId="LiveId" clId="{CDB9E7CF-45A7-47C9-9C50-348C9E945EBC}" dt="2023-06-04T13:26:40.952" v="266" actId="6549"/>
          <ac:spMkLst>
            <pc:docMk/>
            <pc:sldMk cId="3044651202" sldId="799"/>
            <ac:spMk id="4" creationId="{0434BC97-BC86-9508-FF75-BFC2AD529F0C}"/>
          </ac:spMkLst>
        </pc:spChg>
      </pc:sldChg>
      <pc:sldChg chg="modSp add mod">
        <pc:chgData name="Ollesor 61" userId="367270d51f2aa736" providerId="LiveId" clId="{CDB9E7CF-45A7-47C9-9C50-348C9E945EBC}" dt="2023-06-04T13:28:52.017" v="279" actId="20577"/>
        <pc:sldMkLst>
          <pc:docMk/>
          <pc:sldMk cId="3805236069" sldId="800"/>
        </pc:sldMkLst>
        <pc:spChg chg="mod">
          <ac:chgData name="Ollesor 61" userId="367270d51f2aa736" providerId="LiveId" clId="{CDB9E7CF-45A7-47C9-9C50-348C9E945EBC}" dt="2023-06-04T13:28:52.017" v="279" actId="20577"/>
          <ac:spMkLst>
            <pc:docMk/>
            <pc:sldMk cId="3805236069" sldId="800"/>
            <ac:spMk id="2" creationId="{F8BB3007-58AC-919C-AF30-4FE0612798C2}"/>
          </ac:spMkLst>
        </pc:spChg>
      </pc:sldChg>
      <pc:sldChg chg="modSp add mod">
        <pc:chgData name="Ollesor 61" userId="367270d51f2aa736" providerId="LiveId" clId="{CDB9E7CF-45A7-47C9-9C50-348C9E945EBC}" dt="2023-06-04T13:58:13.306" v="391" actId="20577"/>
        <pc:sldMkLst>
          <pc:docMk/>
          <pc:sldMk cId="3044026823" sldId="801"/>
        </pc:sldMkLst>
        <pc:spChg chg="mod">
          <ac:chgData name="Ollesor 61" userId="367270d51f2aa736" providerId="LiveId" clId="{CDB9E7CF-45A7-47C9-9C50-348C9E945EBC}" dt="2023-06-04T13:58:13.306" v="391" actId="20577"/>
          <ac:spMkLst>
            <pc:docMk/>
            <pc:sldMk cId="3044026823" sldId="801"/>
            <ac:spMk id="2" creationId="{F8BB3007-58AC-919C-AF30-4FE0612798C2}"/>
          </ac:spMkLst>
        </pc:spChg>
      </pc:sldChg>
      <pc:sldChg chg="modSp add mod">
        <pc:chgData name="Ollesor 61" userId="367270d51f2aa736" providerId="LiveId" clId="{CDB9E7CF-45A7-47C9-9C50-348C9E945EBC}" dt="2023-06-04T13:56:04.594" v="364" actId="6549"/>
        <pc:sldMkLst>
          <pc:docMk/>
          <pc:sldMk cId="1807674873" sldId="802"/>
        </pc:sldMkLst>
        <pc:spChg chg="mod">
          <ac:chgData name="Ollesor 61" userId="367270d51f2aa736" providerId="LiveId" clId="{CDB9E7CF-45A7-47C9-9C50-348C9E945EBC}" dt="2023-06-04T13:56:04.594" v="364" actId="6549"/>
          <ac:spMkLst>
            <pc:docMk/>
            <pc:sldMk cId="1807674873" sldId="802"/>
            <ac:spMk id="4" creationId="{0434BC97-BC86-9508-FF75-BFC2AD529F0C}"/>
          </ac:spMkLst>
        </pc:spChg>
      </pc:sldChg>
      <pc:sldChg chg="modSp add mod">
        <pc:chgData name="Ollesor 61" userId="367270d51f2aa736" providerId="LiveId" clId="{CDB9E7CF-45A7-47C9-9C50-348C9E945EBC}" dt="2023-06-04T13:56:55.527" v="374" actId="20577"/>
        <pc:sldMkLst>
          <pc:docMk/>
          <pc:sldMk cId="1651975398" sldId="803"/>
        </pc:sldMkLst>
        <pc:spChg chg="mod">
          <ac:chgData name="Ollesor 61" userId="367270d51f2aa736" providerId="LiveId" clId="{CDB9E7CF-45A7-47C9-9C50-348C9E945EBC}" dt="2023-06-04T13:56:55.527" v="374" actId="20577"/>
          <ac:spMkLst>
            <pc:docMk/>
            <pc:sldMk cId="1651975398" sldId="803"/>
            <ac:spMk id="4" creationId="{0434BC97-BC86-9508-FF75-BFC2AD529F0C}"/>
          </ac:spMkLst>
        </pc:spChg>
      </pc:sldChg>
      <pc:sldChg chg="modSp add mod">
        <pc:chgData name="Ollesor 61" userId="367270d51f2aa736" providerId="LiveId" clId="{CDB9E7CF-45A7-47C9-9C50-348C9E945EBC}" dt="2023-06-04T13:57:34.720" v="383" actId="313"/>
        <pc:sldMkLst>
          <pc:docMk/>
          <pc:sldMk cId="399004883" sldId="804"/>
        </pc:sldMkLst>
        <pc:spChg chg="mod">
          <ac:chgData name="Ollesor 61" userId="367270d51f2aa736" providerId="LiveId" clId="{CDB9E7CF-45A7-47C9-9C50-348C9E945EBC}" dt="2023-06-04T13:57:34.720" v="383" actId="313"/>
          <ac:spMkLst>
            <pc:docMk/>
            <pc:sldMk cId="399004883" sldId="804"/>
            <ac:spMk id="2" creationId="{F8BB3007-58AC-919C-AF30-4FE0612798C2}"/>
          </ac:spMkLst>
        </pc:spChg>
      </pc:sldChg>
      <pc:sldChg chg="modSp add mod">
        <pc:chgData name="Ollesor 61" userId="367270d51f2aa736" providerId="LiveId" clId="{CDB9E7CF-45A7-47C9-9C50-348C9E945EBC}" dt="2023-06-04T13:58:39.532" v="438" actId="20577"/>
        <pc:sldMkLst>
          <pc:docMk/>
          <pc:sldMk cId="1732867843" sldId="805"/>
        </pc:sldMkLst>
        <pc:spChg chg="mod">
          <ac:chgData name="Ollesor 61" userId="367270d51f2aa736" providerId="LiveId" clId="{CDB9E7CF-45A7-47C9-9C50-348C9E945EBC}" dt="2023-06-04T13:58:39.532" v="438" actId="20577"/>
          <ac:spMkLst>
            <pc:docMk/>
            <pc:sldMk cId="1732867843" sldId="805"/>
            <ac:spMk id="2" creationId="{F8BB3007-58AC-919C-AF30-4FE0612798C2}"/>
          </ac:spMkLst>
        </pc:spChg>
      </pc:sldChg>
      <pc:sldChg chg="modSp add mod">
        <pc:chgData name="Ollesor 61" userId="367270d51f2aa736" providerId="LiveId" clId="{CDB9E7CF-45A7-47C9-9C50-348C9E945EBC}" dt="2023-06-04T13:59:14.263" v="456" actId="6549"/>
        <pc:sldMkLst>
          <pc:docMk/>
          <pc:sldMk cId="2704897465" sldId="806"/>
        </pc:sldMkLst>
        <pc:spChg chg="mod">
          <ac:chgData name="Ollesor 61" userId="367270d51f2aa736" providerId="LiveId" clId="{CDB9E7CF-45A7-47C9-9C50-348C9E945EBC}" dt="2023-06-04T13:59:14.263" v="456" actId="6549"/>
          <ac:spMkLst>
            <pc:docMk/>
            <pc:sldMk cId="2704897465" sldId="806"/>
            <ac:spMk id="4" creationId="{0434BC97-BC86-9508-FF75-BFC2AD529F0C}"/>
          </ac:spMkLst>
        </pc:spChg>
      </pc:sldChg>
      <pc:sldChg chg="modSp add mod">
        <pc:chgData name="Ollesor 61" userId="367270d51f2aa736" providerId="LiveId" clId="{CDB9E7CF-45A7-47C9-9C50-348C9E945EBC}" dt="2023-06-04T13:59:56.973" v="469" actId="20577"/>
        <pc:sldMkLst>
          <pc:docMk/>
          <pc:sldMk cId="3855771058" sldId="807"/>
        </pc:sldMkLst>
        <pc:spChg chg="mod">
          <ac:chgData name="Ollesor 61" userId="367270d51f2aa736" providerId="LiveId" clId="{CDB9E7CF-45A7-47C9-9C50-348C9E945EBC}" dt="2023-06-04T13:59:56.973" v="469" actId="20577"/>
          <ac:spMkLst>
            <pc:docMk/>
            <pc:sldMk cId="3855771058" sldId="807"/>
            <ac:spMk id="4" creationId="{0434BC97-BC86-9508-FF75-BFC2AD529F0C}"/>
          </ac:spMkLst>
        </pc:spChg>
      </pc:sldChg>
      <pc:sldChg chg="modSp add mod">
        <pc:chgData name="Ollesor 61" userId="367270d51f2aa736" providerId="LiveId" clId="{CDB9E7CF-45A7-47C9-9C50-348C9E945EBC}" dt="2023-06-04T14:00:19.861" v="481" actId="20577"/>
        <pc:sldMkLst>
          <pc:docMk/>
          <pc:sldMk cId="921858668" sldId="808"/>
        </pc:sldMkLst>
        <pc:spChg chg="mod">
          <ac:chgData name="Ollesor 61" userId="367270d51f2aa736" providerId="LiveId" clId="{CDB9E7CF-45A7-47C9-9C50-348C9E945EBC}" dt="2023-06-04T14:00:19.861" v="481" actId="20577"/>
          <ac:spMkLst>
            <pc:docMk/>
            <pc:sldMk cId="921858668" sldId="808"/>
            <ac:spMk id="4" creationId="{0434BC97-BC86-9508-FF75-BFC2AD529F0C}"/>
          </ac:spMkLst>
        </pc:spChg>
      </pc:sldChg>
      <pc:sldChg chg="modSp add mod">
        <pc:chgData name="Ollesor 61" userId="367270d51f2aa736" providerId="LiveId" clId="{CDB9E7CF-45A7-47C9-9C50-348C9E945EBC}" dt="2023-06-04T14:02:08.777" v="501" actId="6549"/>
        <pc:sldMkLst>
          <pc:docMk/>
          <pc:sldMk cId="3113075384" sldId="809"/>
        </pc:sldMkLst>
        <pc:spChg chg="mod">
          <ac:chgData name="Ollesor 61" userId="367270d51f2aa736" providerId="LiveId" clId="{CDB9E7CF-45A7-47C9-9C50-348C9E945EBC}" dt="2023-06-04T14:02:08.777" v="501" actId="6549"/>
          <ac:spMkLst>
            <pc:docMk/>
            <pc:sldMk cId="3113075384" sldId="809"/>
            <ac:spMk id="4" creationId="{0434BC97-BC86-9508-FF75-BFC2AD529F0C}"/>
          </ac:spMkLst>
        </pc:spChg>
      </pc:sldChg>
      <pc:sldChg chg="modSp add mod">
        <pc:chgData name="Ollesor 61" userId="367270d51f2aa736" providerId="LiveId" clId="{CDB9E7CF-45A7-47C9-9C50-348C9E945EBC}" dt="2023-06-04T14:02:41.059" v="541" actId="20577"/>
        <pc:sldMkLst>
          <pc:docMk/>
          <pc:sldMk cId="3237143199" sldId="810"/>
        </pc:sldMkLst>
        <pc:spChg chg="mod">
          <ac:chgData name="Ollesor 61" userId="367270d51f2aa736" providerId="LiveId" clId="{CDB9E7CF-45A7-47C9-9C50-348C9E945EBC}" dt="2023-06-04T14:02:41.059" v="541" actId="20577"/>
          <ac:spMkLst>
            <pc:docMk/>
            <pc:sldMk cId="3237143199" sldId="810"/>
            <ac:spMk id="2" creationId="{F8BB3007-58AC-919C-AF30-4FE0612798C2}"/>
          </ac:spMkLst>
        </pc:spChg>
      </pc:sldChg>
      <pc:sldChg chg="modSp add mod">
        <pc:chgData name="Ollesor 61" userId="367270d51f2aa736" providerId="LiveId" clId="{CDB9E7CF-45A7-47C9-9C50-348C9E945EBC}" dt="2023-06-04T14:03:19.898" v="572" actId="6549"/>
        <pc:sldMkLst>
          <pc:docMk/>
          <pc:sldMk cId="60591402" sldId="811"/>
        </pc:sldMkLst>
        <pc:spChg chg="mod">
          <ac:chgData name="Ollesor 61" userId="367270d51f2aa736" providerId="LiveId" clId="{CDB9E7CF-45A7-47C9-9C50-348C9E945EBC}" dt="2023-06-04T14:03:19.898" v="572" actId="6549"/>
          <ac:spMkLst>
            <pc:docMk/>
            <pc:sldMk cId="60591402" sldId="811"/>
            <ac:spMk id="4" creationId="{0434BC97-BC86-9508-FF75-BFC2AD529F0C}"/>
          </ac:spMkLst>
        </pc:spChg>
      </pc:sldChg>
      <pc:sldChg chg="modSp add mod">
        <pc:chgData name="Ollesor 61" userId="367270d51f2aa736" providerId="LiveId" clId="{CDB9E7CF-45A7-47C9-9C50-348C9E945EBC}" dt="2023-06-04T14:07:28.268" v="579" actId="6549"/>
        <pc:sldMkLst>
          <pc:docMk/>
          <pc:sldMk cId="920645896" sldId="812"/>
        </pc:sldMkLst>
        <pc:spChg chg="mod">
          <ac:chgData name="Ollesor 61" userId="367270d51f2aa736" providerId="LiveId" clId="{CDB9E7CF-45A7-47C9-9C50-348C9E945EBC}" dt="2023-06-04T14:07:28.268" v="579" actId="6549"/>
          <ac:spMkLst>
            <pc:docMk/>
            <pc:sldMk cId="920645896" sldId="812"/>
            <ac:spMk id="2" creationId="{F8BB3007-58AC-919C-AF30-4FE0612798C2}"/>
          </ac:spMkLst>
        </pc:spChg>
      </pc:sldChg>
      <pc:sldChg chg="modSp add mod">
        <pc:chgData name="Ollesor 61" userId="367270d51f2aa736" providerId="LiveId" clId="{CDB9E7CF-45A7-47C9-9C50-348C9E945EBC}" dt="2023-06-04T14:08:14.046" v="585" actId="20577"/>
        <pc:sldMkLst>
          <pc:docMk/>
          <pc:sldMk cId="1509202492" sldId="813"/>
        </pc:sldMkLst>
        <pc:spChg chg="mod">
          <ac:chgData name="Ollesor 61" userId="367270d51f2aa736" providerId="LiveId" clId="{CDB9E7CF-45A7-47C9-9C50-348C9E945EBC}" dt="2023-06-04T14:08:14.046" v="585" actId="20577"/>
          <ac:spMkLst>
            <pc:docMk/>
            <pc:sldMk cId="1509202492" sldId="813"/>
            <ac:spMk id="2" creationId="{F8BB3007-58AC-919C-AF30-4FE0612798C2}"/>
          </ac:spMkLst>
        </pc:spChg>
      </pc:sldChg>
      <pc:sldChg chg="modSp add mod">
        <pc:chgData name="Ollesor 61" userId="367270d51f2aa736" providerId="LiveId" clId="{CDB9E7CF-45A7-47C9-9C50-348C9E945EBC}" dt="2023-06-04T14:08:39.234" v="603" actId="20577"/>
        <pc:sldMkLst>
          <pc:docMk/>
          <pc:sldMk cId="1843995411" sldId="814"/>
        </pc:sldMkLst>
        <pc:spChg chg="mod">
          <ac:chgData name="Ollesor 61" userId="367270d51f2aa736" providerId="LiveId" clId="{CDB9E7CF-45A7-47C9-9C50-348C9E945EBC}" dt="2023-06-04T14:08:39.234" v="603" actId="20577"/>
          <ac:spMkLst>
            <pc:docMk/>
            <pc:sldMk cId="1843995411" sldId="814"/>
            <ac:spMk id="2" creationId="{F8BB3007-58AC-919C-AF30-4FE0612798C2}"/>
          </ac:spMkLst>
        </pc:spChg>
      </pc:sldChg>
      <pc:sldChg chg="modSp add mod">
        <pc:chgData name="Ollesor 61" userId="367270d51f2aa736" providerId="LiveId" clId="{CDB9E7CF-45A7-47C9-9C50-348C9E945EBC}" dt="2023-06-04T14:09:16.999" v="615" actId="6549"/>
        <pc:sldMkLst>
          <pc:docMk/>
          <pc:sldMk cId="288471585" sldId="815"/>
        </pc:sldMkLst>
        <pc:spChg chg="mod">
          <ac:chgData name="Ollesor 61" userId="367270d51f2aa736" providerId="LiveId" clId="{CDB9E7CF-45A7-47C9-9C50-348C9E945EBC}" dt="2023-06-04T14:09:16.999" v="615" actId="6549"/>
          <ac:spMkLst>
            <pc:docMk/>
            <pc:sldMk cId="288471585" sldId="815"/>
            <ac:spMk id="4" creationId="{0434BC97-BC86-9508-FF75-BFC2AD529F0C}"/>
          </ac:spMkLst>
        </pc:spChg>
      </pc:sldChg>
      <pc:sldChg chg="modSp add mod">
        <pc:chgData name="Ollesor 61" userId="367270d51f2aa736" providerId="LiveId" clId="{CDB9E7CF-45A7-47C9-9C50-348C9E945EBC}" dt="2023-06-04T14:10:47.341" v="640" actId="6549"/>
        <pc:sldMkLst>
          <pc:docMk/>
          <pc:sldMk cId="3486041842" sldId="816"/>
        </pc:sldMkLst>
        <pc:spChg chg="mod">
          <ac:chgData name="Ollesor 61" userId="367270d51f2aa736" providerId="LiveId" clId="{CDB9E7CF-45A7-47C9-9C50-348C9E945EBC}" dt="2023-06-04T14:10:47.341" v="640" actId="6549"/>
          <ac:spMkLst>
            <pc:docMk/>
            <pc:sldMk cId="3486041842" sldId="816"/>
            <ac:spMk id="4" creationId="{0434BC97-BC86-9508-FF75-BFC2AD529F0C}"/>
          </ac:spMkLst>
        </pc:spChg>
      </pc:sldChg>
      <pc:sldChg chg="modSp add mod">
        <pc:chgData name="Ollesor 61" userId="367270d51f2aa736" providerId="LiveId" clId="{CDB9E7CF-45A7-47C9-9C50-348C9E945EBC}" dt="2023-06-04T14:11:20.701" v="649" actId="6549"/>
        <pc:sldMkLst>
          <pc:docMk/>
          <pc:sldMk cId="1989399472" sldId="817"/>
        </pc:sldMkLst>
        <pc:spChg chg="mod">
          <ac:chgData name="Ollesor 61" userId="367270d51f2aa736" providerId="LiveId" clId="{CDB9E7CF-45A7-47C9-9C50-348C9E945EBC}" dt="2023-06-04T14:11:20.701" v="649" actId="6549"/>
          <ac:spMkLst>
            <pc:docMk/>
            <pc:sldMk cId="1989399472" sldId="817"/>
            <ac:spMk id="2" creationId="{F8BB3007-58AC-919C-AF30-4FE0612798C2}"/>
          </ac:spMkLst>
        </pc:spChg>
      </pc:sldChg>
      <pc:sldChg chg="modSp add mod">
        <pc:chgData name="Ollesor 61" userId="367270d51f2aa736" providerId="LiveId" clId="{CDB9E7CF-45A7-47C9-9C50-348C9E945EBC}" dt="2023-06-04T14:11:46.694" v="663" actId="20577"/>
        <pc:sldMkLst>
          <pc:docMk/>
          <pc:sldMk cId="3545842630" sldId="818"/>
        </pc:sldMkLst>
        <pc:spChg chg="mod">
          <ac:chgData name="Ollesor 61" userId="367270d51f2aa736" providerId="LiveId" clId="{CDB9E7CF-45A7-47C9-9C50-348C9E945EBC}" dt="2023-06-04T14:11:46.694" v="663" actId="20577"/>
          <ac:spMkLst>
            <pc:docMk/>
            <pc:sldMk cId="3545842630" sldId="818"/>
            <ac:spMk id="2" creationId="{F8BB3007-58AC-919C-AF30-4FE0612798C2}"/>
          </ac:spMkLst>
        </pc:spChg>
      </pc:sldChg>
      <pc:sldChg chg="modSp add mod">
        <pc:chgData name="Ollesor 61" userId="367270d51f2aa736" providerId="LiveId" clId="{CDB9E7CF-45A7-47C9-9C50-348C9E945EBC}" dt="2023-06-04T14:12:28.741" v="682" actId="5793"/>
        <pc:sldMkLst>
          <pc:docMk/>
          <pc:sldMk cId="1006328695" sldId="819"/>
        </pc:sldMkLst>
        <pc:spChg chg="mod">
          <ac:chgData name="Ollesor 61" userId="367270d51f2aa736" providerId="LiveId" clId="{CDB9E7CF-45A7-47C9-9C50-348C9E945EBC}" dt="2023-06-04T14:12:28.741" v="682" actId="5793"/>
          <ac:spMkLst>
            <pc:docMk/>
            <pc:sldMk cId="1006328695" sldId="819"/>
            <ac:spMk id="4" creationId="{0434BC97-BC86-9508-FF75-BFC2AD529F0C}"/>
          </ac:spMkLst>
        </pc:spChg>
      </pc:sldChg>
      <pc:sldChg chg="modSp add mod">
        <pc:chgData name="Ollesor 61" userId="367270d51f2aa736" providerId="LiveId" clId="{CDB9E7CF-45A7-47C9-9C50-348C9E945EBC}" dt="2023-06-04T14:13:03.124" v="765" actId="6549"/>
        <pc:sldMkLst>
          <pc:docMk/>
          <pc:sldMk cId="3908141299" sldId="820"/>
        </pc:sldMkLst>
        <pc:spChg chg="mod">
          <ac:chgData name="Ollesor 61" userId="367270d51f2aa736" providerId="LiveId" clId="{CDB9E7CF-45A7-47C9-9C50-348C9E945EBC}" dt="2023-06-04T14:13:03.124" v="765" actId="6549"/>
          <ac:spMkLst>
            <pc:docMk/>
            <pc:sldMk cId="3908141299" sldId="820"/>
            <ac:spMk id="4" creationId="{0434BC97-BC86-9508-FF75-BFC2AD529F0C}"/>
          </ac:spMkLst>
        </pc:spChg>
      </pc:sldChg>
      <pc:sldChg chg="modSp add mod">
        <pc:chgData name="Ollesor 61" userId="367270d51f2aa736" providerId="LiveId" clId="{CDB9E7CF-45A7-47C9-9C50-348C9E945EBC}" dt="2023-06-04T14:13:35.542" v="773" actId="20577"/>
        <pc:sldMkLst>
          <pc:docMk/>
          <pc:sldMk cId="4046334407" sldId="821"/>
        </pc:sldMkLst>
        <pc:spChg chg="mod">
          <ac:chgData name="Ollesor 61" userId="367270d51f2aa736" providerId="LiveId" clId="{CDB9E7CF-45A7-47C9-9C50-348C9E945EBC}" dt="2023-06-04T14:13:35.542" v="773" actId="20577"/>
          <ac:spMkLst>
            <pc:docMk/>
            <pc:sldMk cId="4046334407" sldId="821"/>
            <ac:spMk id="2" creationId="{F8BB3007-58AC-919C-AF30-4FE0612798C2}"/>
          </ac:spMkLst>
        </pc:spChg>
      </pc:sldChg>
      <pc:sldChg chg="add del">
        <pc:chgData name="Ollesor 61" userId="367270d51f2aa736" providerId="LiveId" clId="{CDB9E7CF-45A7-47C9-9C50-348C9E945EBC}" dt="2023-06-04T14:13:51.732" v="775"/>
        <pc:sldMkLst>
          <pc:docMk/>
          <pc:sldMk cId="831438323" sldId="822"/>
        </pc:sldMkLst>
      </pc:sldChg>
      <pc:sldChg chg="modSp add mod">
        <pc:chgData name="Ollesor 61" userId="367270d51f2aa736" providerId="LiveId" clId="{CDB9E7CF-45A7-47C9-9C50-348C9E945EBC}" dt="2023-06-04T14:14:23.774" v="804" actId="6549"/>
        <pc:sldMkLst>
          <pc:docMk/>
          <pc:sldMk cId="3561404217" sldId="822"/>
        </pc:sldMkLst>
        <pc:spChg chg="mod">
          <ac:chgData name="Ollesor 61" userId="367270d51f2aa736" providerId="LiveId" clId="{CDB9E7CF-45A7-47C9-9C50-348C9E945EBC}" dt="2023-06-04T14:14:23.774" v="804" actId="6549"/>
          <ac:spMkLst>
            <pc:docMk/>
            <pc:sldMk cId="3561404217" sldId="822"/>
            <ac:spMk id="4" creationId="{0434BC97-BC86-9508-FF75-BFC2AD529F0C}"/>
          </ac:spMkLst>
        </pc:spChg>
      </pc:sldChg>
      <pc:sldChg chg="modSp add mod">
        <pc:chgData name="Ollesor 61" userId="367270d51f2aa736" providerId="LiveId" clId="{CDB9E7CF-45A7-47C9-9C50-348C9E945EBC}" dt="2023-06-04T14:15:01.006" v="853" actId="20577"/>
        <pc:sldMkLst>
          <pc:docMk/>
          <pc:sldMk cId="2656104328" sldId="823"/>
        </pc:sldMkLst>
        <pc:spChg chg="mod">
          <ac:chgData name="Ollesor 61" userId="367270d51f2aa736" providerId="LiveId" clId="{CDB9E7CF-45A7-47C9-9C50-348C9E945EBC}" dt="2023-06-04T14:15:01.006" v="853" actId="20577"/>
          <ac:spMkLst>
            <pc:docMk/>
            <pc:sldMk cId="2656104328" sldId="823"/>
            <ac:spMk id="2" creationId="{F8BB3007-58AC-919C-AF30-4FE0612798C2}"/>
          </ac:spMkLst>
        </pc:spChg>
      </pc:sldChg>
      <pc:sldChg chg="modSp add mod">
        <pc:chgData name="Ollesor 61" userId="367270d51f2aa736" providerId="LiveId" clId="{CDB9E7CF-45A7-47C9-9C50-348C9E945EBC}" dt="2023-06-04T14:15:26.208" v="885" actId="20577"/>
        <pc:sldMkLst>
          <pc:docMk/>
          <pc:sldMk cId="2946838318" sldId="824"/>
        </pc:sldMkLst>
        <pc:spChg chg="mod">
          <ac:chgData name="Ollesor 61" userId="367270d51f2aa736" providerId="LiveId" clId="{CDB9E7CF-45A7-47C9-9C50-348C9E945EBC}" dt="2023-06-04T14:15:26.208" v="885" actId="20577"/>
          <ac:spMkLst>
            <pc:docMk/>
            <pc:sldMk cId="2946838318" sldId="824"/>
            <ac:spMk id="2" creationId="{F8BB3007-58AC-919C-AF30-4FE0612798C2}"/>
          </ac:spMkLst>
        </pc:spChg>
      </pc:sldChg>
      <pc:sldChg chg="modSp add mod">
        <pc:chgData name="Ollesor 61" userId="367270d51f2aa736" providerId="LiveId" clId="{CDB9E7CF-45A7-47C9-9C50-348C9E945EBC}" dt="2023-06-04T14:15:58.117" v="909" actId="6549"/>
        <pc:sldMkLst>
          <pc:docMk/>
          <pc:sldMk cId="3213643109" sldId="825"/>
        </pc:sldMkLst>
        <pc:spChg chg="mod">
          <ac:chgData name="Ollesor 61" userId="367270d51f2aa736" providerId="LiveId" clId="{CDB9E7CF-45A7-47C9-9C50-348C9E945EBC}" dt="2023-06-04T14:15:58.117" v="909" actId="6549"/>
          <ac:spMkLst>
            <pc:docMk/>
            <pc:sldMk cId="3213643109" sldId="825"/>
            <ac:spMk id="4" creationId="{0434BC97-BC86-9508-FF75-BFC2AD529F0C}"/>
          </ac:spMkLst>
        </pc:spChg>
      </pc:sldChg>
      <pc:sldChg chg="modSp add mod">
        <pc:chgData name="Ollesor 61" userId="367270d51f2aa736" providerId="LiveId" clId="{CDB9E7CF-45A7-47C9-9C50-348C9E945EBC}" dt="2023-06-04T14:16:33.663" v="920"/>
        <pc:sldMkLst>
          <pc:docMk/>
          <pc:sldMk cId="3458363147" sldId="826"/>
        </pc:sldMkLst>
        <pc:spChg chg="mod">
          <ac:chgData name="Ollesor 61" userId="367270d51f2aa736" providerId="LiveId" clId="{CDB9E7CF-45A7-47C9-9C50-348C9E945EBC}" dt="2023-06-04T14:16:33.663" v="920"/>
          <ac:spMkLst>
            <pc:docMk/>
            <pc:sldMk cId="3458363147" sldId="826"/>
            <ac:spMk id="2" creationId="{F8BB3007-58AC-919C-AF30-4FE0612798C2}"/>
          </ac:spMkLst>
        </pc:spChg>
      </pc:sldChg>
      <pc:sldChg chg="add del">
        <pc:chgData name="Ollesor 61" userId="367270d51f2aa736" providerId="LiveId" clId="{CDB9E7CF-45A7-47C9-9C50-348C9E945EBC}" dt="2023-06-04T14:16:23.646" v="914" actId="47"/>
        <pc:sldMkLst>
          <pc:docMk/>
          <pc:sldMk cId="528565496" sldId="827"/>
        </pc:sldMkLst>
      </pc:sldChg>
      <pc:sldChg chg="modSp add mod">
        <pc:chgData name="Ollesor 61" userId="367270d51f2aa736" providerId="LiveId" clId="{CDB9E7CF-45A7-47C9-9C50-348C9E945EBC}" dt="2023-06-04T14:17:10.990" v="940" actId="20577"/>
        <pc:sldMkLst>
          <pc:docMk/>
          <pc:sldMk cId="3269302578" sldId="827"/>
        </pc:sldMkLst>
        <pc:spChg chg="mod">
          <ac:chgData name="Ollesor 61" userId="367270d51f2aa736" providerId="LiveId" clId="{CDB9E7CF-45A7-47C9-9C50-348C9E945EBC}" dt="2023-06-04T14:17:10.990" v="940" actId="20577"/>
          <ac:spMkLst>
            <pc:docMk/>
            <pc:sldMk cId="3269302578" sldId="827"/>
            <ac:spMk id="2" creationId="{F8BB3007-58AC-919C-AF30-4FE0612798C2}"/>
          </ac:spMkLst>
        </pc:spChg>
      </pc:sldChg>
      <pc:sldChg chg="modSp add mod">
        <pc:chgData name="Ollesor 61" userId="367270d51f2aa736" providerId="LiveId" clId="{CDB9E7CF-45A7-47C9-9C50-348C9E945EBC}" dt="2023-06-04T14:17:47.272" v="949" actId="5793"/>
        <pc:sldMkLst>
          <pc:docMk/>
          <pc:sldMk cId="3103543772" sldId="828"/>
        </pc:sldMkLst>
        <pc:spChg chg="mod">
          <ac:chgData name="Ollesor 61" userId="367270d51f2aa736" providerId="LiveId" clId="{CDB9E7CF-45A7-47C9-9C50-348C9E945EBC}" dt="2023-06-04T14:17:47.272" v="949" actId="5793"/>
          <ac:spMkLst>
            <pc:docMk/>
            <pc:sldMk cId="3103543772" sldId="828"/>
            <ac:spMk id="4" creationId="{0434BC97-BC86-9508-FF75-BFC2AD529F0C}"/>
          </ac:spMkLst>
        </pc:spChg>
      </pc:sldChg>
      <pc:sldChg chg="modSp add mod">
        <pc:chgData name="Ollesor 61" userId="367270d51f2aa736" providerId="LiveId" clId="{CDB9E7CF-45A7-47C9-9C50-348C9E945EBC}" dt="2023-06-04T14:18:15.492" v="978" actId="6549"/>
        <pc:sldMkLst>
          <pc:docMk/>
          <pc:sldMk cId="1311877926" sldId="829"/>
        </pc:sldMkLst>
        <pc:spChg chg="mod">
          <ac:chgData name="Ollesor 61" userId="367270d51f2aa736" providerId="LiveId" clId="{CDB9E7CF-45A7-47C9-9C50-348C9E945EBC}" dt="2023-06-04T14:18:15.492" v="978" actId="6549"/>
          <ac:spMkLst>
            <pc:docMk/>
            <pc:sldMk cId="1311877926" sldId="829"/>
            <ac:spMk id="4" creationId="{0434BC97-BC86-9508-FF75-BFC2AD529F0C}"/>
          </ac:spMkLst>
        </pc:spChg>
      </pc:sldChg>
      <pc:sldChg chg="modSp add mod">
        <pc:chgData name="Ollesor 61" userId="367270d51f2aa736" providerId="LiveId" clId="{CDB9E7CF-45A7-47C9-9C50-348C9E945EBC}" dt="2023-06-04T14:18:52.727" v="996" actId="6549"/>
        <pc:sldMkLst>
          <pc:docMk/>
          <pc:sldMk cId="3830933578" sldId="830"/>
        </pc:sldMkLst>
        <pc:spChg chg="mod">
          <ac:chgData name="Ollesor 61" userId="367270d51f2aa736" providerId="LiveId" clId="{CDB9E7CF-45A7-47C9-9C50-348C9E945EBC}" dt="2023-06-04T14:18:52.727" v="996" actId="6549"/>
          <ac:spMkLst>
            <pc:docMk/>
            <pc:sldMk cId="3830933578" sldId="830"/>
            <ac:spMk id="4" creationId="{0434BC97-BC86-9508-FF75-BFC2AD529F0C}"/>
          </ac:spMkLst>
        </pc:spChg>
      </pc:sldChg>
      <pc:sldChg chg="modSp add mod">
        <pc:chgData name="Ollesor 61" userId="367270d51f2aa736" providerId="LiveId" clId="{CDB9E7CF-45A7-47C9-9C50-348C9E945EBC}" dt="2023-06-04T14:19:54.712" v="1041" actId="20577"/>
        <pc:sldMkLst>
          <pc:docMk/>
          <pc:sldMk cId="2100836005" sldId="831"/>
        </pc:sldMkLst>
        <pc:spChg chg="mod">
          <ac:chgData name="Ollesor 61" userId="367270d51f2aa736" providerId="LiveId" clId="{CDB9E7CF-45A7-47C9-9C50-348C9E945EBC}" dt="2023-06-04T14:19:54.712" v="1041" actId="20577"/>
          <ac:spMkLst>
            <pc:docMk/>
            <pc:sldMk cId="2100836005" sldId="831"/>
            <ac:spMk id="4" creationId="{0434BC97-BC86-9508-FF75-BFC2AD529F0C}"/>
          </ac:spMkLst>
        </pc:spChg>
      </pc:sldChg>
      <pc:sldChg chg="modSp add mod">
        <pc:chgData name="Ollesor 61" userId="367270d51f2aa736" providerId="LiveId" clId="{CDB9E7CF-45A7-47C9-9C50-348C9E945EBC}" dt="2023-06-04T14:21:45.220" v="1053"/>
        <pc:sldMkLst>
          <pc:docMk/>
          <pc:sldMk cId="3563729795" sldId="832"/>
        </pc:sldMkLst>
        <pc:spChg chg="mod">
          <ac:chgData name="Ollesor 61" userId="367270d51f2aa736" providerId="LiveId" clId="{CDB9E7CF-45A7-47C9-9C50-348C9E945EBC}" dt="2023-06-04T14:21:45.220" v="1053"/>
          <ac:spMkLst>
            <pc:docMk/>
            <pc:sldMk cId="3563729795" sldId="832"/>
            <ac:spMk id="2" creationId="{F8BB3007-58AC-919C-AF30-4FE0612798C2}"/>
          </ac:spMkLst>
        </pc:spChg>
      </pc:sldChg>
      <pc:sldChg chg="modSp add mod">
        <pc:chgData name="Ollesor 61" userId="367270d51f2aa736" providerId="LiveId" clId="{CDB9E7CF-45A7-47C9-9C50-348C9E945EBC}" dt="2023-06-04T14:22:08.653" v="1071" actId="20577"/>
        <pc:sldMkLst>
          <pc:docMk/>
          <pc:sldMk cId="3691651921" sldId="833"/>
        </pc:sldMkLst>
        <pc:spChg chg="mod">
          <ac:chgData name="Ollesor 61" userId="367270d51f2aa736" providerId="LiveId" clId="{CDB9E7CF-45A7-47C9-9C50-348C9E945EBC}" dt="2023-06-04T14:22:08.653" v="1071" actId="20577"/>
          <ac:spMkLst>
            <pc:docMk/>
            <pc:sldMk cId="3691651921" sldId="833"/>
            <ac:spMk id="2" creationId="{F8BB3007-58AC-919C-AF30-4FE0612798C2}"/>
          </ac:spMkLst>
        </pc:spChg>
      </pc:sldChg>
      <pc:sldChg chg="add del">
        <pc:chgData name="Ollesor 61" userId="367270d51f2aa736" providerId="LiveId" clId="{CDB9E7CF-45A7-47C9-9C50-348C9E945EBC}" dt="2023-06-04T14:21:33.248" v="1047"/>
        <pc:sldMkLst>
          <pc:docMk/>
          <pc:sldMk cId="4196233130" sldId="833"/>
        </pc:sldMkLst>
      </pc:sldChg>
      <pc:sldChg chg="modSp add del mod ord">
        <pc:chgData name="Ollesor 61" userId="367270d51f2aa736" providerId="LiveId" clId="{CDB9E7CF-45A7-47C9-9C50-348C9E945EBC}" dt="2023-06-04T14:23:29.021" v="1117" actId="47"/>
        <pc:sldMkLst>
          <pc:docMk/>
          <pc:sldMk cId="761741716" sldId="834"/>
        </pc:sldMkLst>
        <pc:spChg chg="mod">
          <ac:chgData name="Ollesor 61" userId="367270d51f2aa736" providerId="LiveId" clId="{CDB9E7CF-45A7-47C9-9C50-348C9E945EBC}" dt="2023-06-04T14:22:51.107" v="1099" actId="6549"/>
          <ac:spMkLst>
            <pc:docMk/>
            <pc:sldMk cId="761741716" sldId="834"/>
            <ac:spMk id="4" creationId="{0434BC97-BC86-9508-FF75-BFC2AD529F0C}"/>
          </ac:spMkLst>
        </pc:spChg>
      </pc:sldChg>
      <pc:sldChg chg="modSp add mod">
        <pc:chgData name="Ollesor 61" userId="367270d51f2aa736" providerId="LiveId" clId="{CDB9E7CF-45A7-47C9-9C50-348C9E945EBC}" dt="2023-06-04T14:23:22.294" v="1114" actId="20577"/>
        <pc:sldMkLst>
          <pc:docMk/>
          <pc:sldMk cId="2842796938" sldId="835"/>
        </pc:sldMkLst>
        <pc:spChg chg="mod">
          <ac:chgData name="Ollesor 61" userId="367270d51f2aa736" providerId="LiveId" clId="{CDB9E7CF-45A7-47C9-9C50-348C9E945EBC}" dt="2023-06-04T14:23:22.294" v="1114" actId="20577"/>
          <ac:spMkLst>
            <pc:docMk/>
            <pc:sldMk cId="2842796938" sldId="835"/>
            <ac:spMk id="4" creationId="{0434BC97-BC86-9508-FF75-BFC2AD529F0C}"/>
          </ac:spMkLst>
        </pc:spChg>
      </pc:sldChg>
      <pc:sldChg chg="modSp add mod">
        <pc:chgData name="Ollesor 61" userId="367270d51f2aa736" providerId="LiveId" clId="{CDB9E7CF-45A7-47C9-9C50-348C9E945EBC}" dt="2023-06-04T14:23:55.158" v="1127" actId="20577"/>
        <pc:sldMkLst>
          <pc:docMk/>
          <pc:sldMk cId="1302556265" sldId="836"/>
        </pc:sldMkLst>
        <pc:spChg chg="mod">
          <ac:chgData name="Ollesor 61" userId="367270d51f2aa736" providerId="LiveId" clId="{CDB9E7CF-45A7-47C9-9C50-348C9E945EBC}" dt="2023-06-04T14:23:55.158" v="1127" actId="20577"/>
          <ac:spMkLst>
            <pc:docMk/>
            <pc:sldMk cId="1302556265" sldId="836"/>
            <ac:spMk id="4" creationId="{0434BC97-BC86-9508-FF75-BFC2AD529F0C}"/>
          </ac:spMkLst>
        </pc:spChg>
      </pc:sldChg>
      <pc:sldChg chg="modSp add mod">
        <pc:chgData name="Ollesor 61" userId="367270d51f2aa736" providerId="LiveId" clId="{CDB9E7CF-45A7-47C9-9C50-348C9E945EBC}" dt="2023-06-04T14:24:20.375" v="1140" actId="20577"/>
        <pc:sldMkLst>
          <pc:docMk/>
          <pc:sldMk cId="220105591" sldId="837"/>
        </pc:sldMkLst>
        <pc:spChg chg="mod">
          <ac:chgData name="Ollesor 61" userId="367270d51f2aa736" providerId="LiveId" clId="{CDB9E7CF-45A7-47C9-9C50-348C9E945EBC}" dt="2023-06-04T14:24:20.375" v="1140" actId="20577"/>
          <ac:spMkLst>
            <pc:docMk/>
            <pc:sldMk cId="220105591" sldId="837"/>
            <ac:spMk id="4" creationId="{0434BC97-BC86-9508-FF75-BFC2AD529F0C}"/>
          </ac:spMkLst>
        </pc:spChg>
      </pc:sldChg>
      <pc:sldChg chg="modSp add mod">
        <pc:chgData name="Ollesor 61" userId="367270d51f2aa736" providerId="LiveId" clId="{CDB9E7CF-45A7-47C9-9C50-348C9E945EBC}" dt="2023-06-04T14:24:47.306" v="1162" actId="6549"/>
        <pc:sldMkLst>
          <pc:docMk/>
          <pc:sldMk cId="414317145" sldId="838"/>
        </pc:sldMkLst>
        <pc:spChg chg="mod">
          <ac:chgData name="Ollesor 61" userId="367270d51f2aa736" providerId="LiveId" clId="{CDB9E7CF-45A7-47C9-9C50-348C9E945EBC}" dt="2023-06-04T14:24:47.306" v="1162" actId="6549"/>
          <ac:spMkLst>
            <pc:docMk/>
            <pc:sldMk cId="414317145" sldId="838"/>
            <ac:spMk id="4" creationId="{0434BC97-BC86-9508-FF75-BFC2AD529F0C}"/>
          </ac:spMkLst>
        </pc:spChg>
      </pc:sldChg>
      <pc:sldChg chg="modSp add mod">
        <pc:chgData name="Ollesor 61" userId="367270d51f2aa736" providerId="LiveId" clId="{CDB9E7CF-45A7-47C9-9C50-348C9E945EBC}" dt="2023-06-04T14:25:18.015" v="1181" actId="6549"/>
        <pc:sldMkLst>
          <pc:docMk/>
          <pc:sldMk cId="1883653843" sldId="839"/>
        </pc:sldMkLst>
        <pc:spChg chg="mod">
          <ac:chgData name="Ollesor 61" userId="367270d51f2aa736" providerId="LiveId" clId="{CDB9E7CF-45A7-47C9-9C50-348C9E945EBC}" dt="2023-06-04T14:25:18.015" v="1181" actId="6549"/>
          <ac:spMkLst>
            <pc:docMk/>
            <pc:sldMk cId="1883653843" sldId="839"/>
            <ac:spMk id="4" creationId="{0434BC97-BC86-9508-FF75-BFC2AD529F0C}"/>
          </ac:spMkLst>
        </pc:spChg>
      </pc:sldChg>
      <pc:sldChg chg="modSp add mod">
        <pc:chgData name="Ollesor 61" userId="367270d51f2aa736" providerId="LiveId" clId="{CDB9E7CF-45A7-47C9-9C50-348C9E945EBC}" dt="2023-06-04T14:25:54.115" v="1193"/>
        <pc:sldMkLst>
          <pc:docMk/>
          <pc:sldMk cId="250863876" sldId="840"/>
        </pc:sldMkLst>
        <pc:spChg chg="mod">
          <ac:chgData name="Ollesor 61" userId="367270d51f2aa736" providerId="LiveId" clId="{CDB9E7CF-45A7-47C9-9C50-348C9E945EBC}" dt="2023-06-04T14:25:54.115" v="1193"/>
          <ac:spMkLst>
            <pc:docMk/>
            <pc:sldMk cId="250863876" sldId="840"/>
            <ac:spMk id="2" creationId="{F8BB3007-58AC-919C-AF30-4FE0612798C2}"/>
          </ac:spMkLst>
        </pc:spChg>
      </pc:sldChg>
      <pc:sldChg chg="add del">
        <pc:chgData name="Ollesor 61" userId="367270d51f2aa736" providerId="LiveId" clId="{CDB9E7CF-45A7-47C9-9C50-348C9E945EBC}" dt="2023-06-04T14:25:44.228" v="1187" actId="47"/>
        <pc:sldMkLst>
          <pc:docMk/>
          <pc:sldMk cId="3285051205" sldId="84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6/4/2023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6/4/2023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6/4/2023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p:txBody>
          <a:bodyPr>
            <a:normAutofit/>
          </a:bodyPr>
          <a:lstStyle/>
          <a:p>
            <a:r>
              <a:rPr lang="en-US" sz="3200" dirty="0"/>
              <a:t>A Message Series on the 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452431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198885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27BE-59EC-DC3D-26F8-EDA138571F31}"/>
              </a:ext>
            </a:extLst>
          </p:cNvPr>
          <p:cNvSpPr>
            <a:spLocks noGrp="1"/>
          </p:cNvSpPr>
          <p:nvPr>
            <p:ph type="title"/>
          </p:nvPr>
        </p:nvSpPr>
        <p:spPr/>
        <p:txBody>
          <a:bodyPr/>
          <a:lstStyle/>
          <a:p>
            <a:endParaRPr lang="en-US"/>
          </a:p>
        </p:txBody>
      </p:sp>
      <p:pic>
        <p:nvPicPr>
          <p:cNvPr id="5" name="Content Placeholder 4" descr="Long shot of a pair of oxen&#10;&#10;Description automatically generated with low confidence">
            <a:extLst>
              <a:ext uri="{FF2B5EF4-FFF2-40B4-BE49-F238E27FC236}">
                <a16:creationId xmlns:a16="http://schemas.microsoft.com/office/drawing/2014/main" id="{5A0987BE-3960-086C-224B-B522B85B11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7409" y="726332"/>
            <a:ext cx="7806532" cy="5207540"/>
          </a:xfrm>
        </p:spPr>
      </p:pic>
    </p:spTree>
    <p:extLst>
      <p:ext uri="{BB962C8B-B14F-4D97-AF65-F5344CB8AC3E}">
        <p14:creationId xmlns:p14="http://schemas.microsoft.com/office/powerpoint/2010/main" val="1632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“Come to me, all you who are weary and burdened, and I will give you rest. Take my yoke upon you and learn from me, for I am gentle and humble in heart, and you will find rest for your souls. For my yoke is easy and my burden is light.” </a:t>
            </a:r>
          </a:p>
          <a:p>
            <a:pPr algn="ctr"/>
            <a:r>
              <a:rPr lang="en-US" sz="4800" b="1" dirty="0">
                <a:effectLst>
                  <a:outerShdw blurRad="38100" dist="38100" dir="2700000" algn="tl">
                    <a:srgbClr val="000000">
                      <a:alpha val="43137"/>
                    </a:srgbClr>
                  </a:outerShdw>
                </a:effectLst>
                <a:latin typeface="Arial Nova Cond" panose="020B0506020202020204" pitchFamily="34" charset="0"/>
              </a:rPr>
              <a:t>Matthew 11:28-30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04465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It’s far better to be under the yoke of Christ.</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805236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526297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Law is pictured as a Guardian.</a:t>
            </a:r>
          </a:p>
          <a:p>
            <a:pPr marL="1028700" marR="0" lvl="0" indent="-1028700"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0440268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I am saying is that as long as an heir is underage, he is no different from a slave, although he owns the whole estate. The heir is subject to guardians and trustees until the time set by his father. So also, when we were underage, we were in slavery under the elemental spiritual forces of the world.”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4:1-3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80767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when the set time had fully come, God sent his Son, born of a woman, born under the law, to redeem those under the law, that we might receive adoption to sonship.”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4:4-5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651975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081754" cy="452431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greater the relationship you have with Christ, the less you’re going to see the need </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for the Law.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990048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600164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Law is pictured as a Guardian.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Law is pictured as a Slave Girl.</a:t>
            </a:r>
          </a:p>
          <a:p>
            <a:pPr marL="1028700" marR="0" lvl="0" indent="-1028700"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732867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“Tell me, you who want to be under the law, are you not aware of what the law says? For it is written that Abraham had two sons, one by the slave woman and the other by the free woman. His son by the slave woman was born according to the flesh, but his son by the free woman was born as the result of a divine promise.” Galatians 4:21-23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70489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Living under the law</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6:14</a:t>
            </a:r>
          </a:p>
          <a:p>
            <a:r>
              <a:rPr lang="en-US" sz="6000" dirty="0"/>
              <a:t>Part 16</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“These things are being taken figuratively: The women represent two covenants. One covenant is from Mount Sinai and bears children who are to be slaves: This is Hagar. Now Hagar stands for Mount Sinai in Arabia and corresponds to the present city of Jerusalem, because she is in slavery with her children…</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855771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the Jerusalem that is above is free, and she is our mother.”</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4:24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921858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what does Scripture say? ‘Get rid of the slave woman and her son, for the slave woman’s son will never share in the inheritance with the free woman’s son’”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4:30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1307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081754" cy="3046988"/>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Only if we live by grace are we part of the legitimate family of God.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9206458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6740307"/>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Law is pictured as a Guardian.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Law is pictured as a Slave Girl.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D. The Law is pictured as a Debt.</a:t>
            </a:r>
          </a:p>
          <a:p>
            <a:pPr marL="1028700" marR="0" lvl="0" indent="-1028700"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237143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“When you were dead in your sins and in the uncircumcision of your flesh, God made you alive with Christ. He forgave us all our sins, having canceled the charge of our legal indebtedness, which stood against us and condemned us; he has taken it away, nailing it to the cross.” </a:t>
            </a:r>
          </a:p>
          <a:p>
            <a:pPr algn="ctr"/>
            <a:r>
              <a:rPr lang="en-US" sz="4800" b="1" dirty="0">
                <a:effectLst>
                  <a:outerShdw blurRad="38100" dist="38100" dir="2700000" algn="tl">
                    <a:srgbClr val="000000">
                      <a:alpha val="43137"/>
                    </a:srgbClr>
                  </a:outerShdw>
                </a:effectLst>
                <a:latin typeface="Arial Nova Cond" panose="020B0506020202020204" pitchFamily="34" charset="0"/>
              </a:rPr>
              <a:t>Colossians 2:13-14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6059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081754" cy="230832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You are no longer in debt to the Law.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509202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Law is pictured as a Guardian.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Law is pictured as a Slave Girl.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D. The Law is pictured as a Debt.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E. The Law is pictured as a Shadow.</a:t>
            </a:r>
          </a:p>
          <a:p>
            <a:pPr marL="1028700" marR="0" lvl="0" indent="-1028700"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8439954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do not let anyone judge you by what you eat or drink, or with regard to a religious festival, a New Moon celebration or a Sabbath day. These are a shadow of the things that were to come; the reality, however, is found in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Colossians 2:16-17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8847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Law is only a shadow of the good things that are coming, not the realities themselves.  For it's this reason that it can never by the same sacrifice repeat endlessly year after year or make perfect those who draw near to worship.” </a:t>
            </a:r>
          </a:p>
          <a:p>
            <a:pPr algn="ctr"/>
            <a:r>
              <a:rPr lang="en-US" sz="4800" b="1" dirty="0">
                <a:effectLst>
                  <a:outerShdw blurRad="38100" dist="38100" dir="2700000" algn="tl">
                    <a:srgbClr val="000000">
                      <a:alpha val="43137"/>
                    </a:srgbClr>
                  </a:outerShdw>
                </a:effectLst>
                <a:latin typeface="Arial Nova Cond" panose="020B0506020202020204" pitchFamily="34" charset="0"/>
              </a:rPr>
              <a:t>Hebrews 10:1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86041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sin shall no longer be your master, because you are not under the law, but under grace.”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313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081754" cy="230832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Sacrifice of Jesus is once and for all.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989399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821763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Law is pictured as a Yoke.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Law is pictured as a Guardian.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Law is pictured as a Slave Girl.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D. The Law is pictured as a Debt.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E. The Law is pictured as a Shadow.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F. The Law is pictured as a Mirror.</a:t>
            </a:r>
          </a:p>
          <a:p>
            <a:pPr marL="1028700" marR="0" lvl="0" indent="-1028700"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545842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“Do not merely listen to the word, and so deceive yourselves. Do what it says. Anyone who listens to the word but does not do what it says is like a man who looks at his face in the mirror and after looking at himself he goes away and immediately forgets what he looks like…</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006328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whoever looks intently into the perfect law that gives freedom, and continues in it—not forgetting what they have heard, but doing it—they will be blessed in what they do.” </a:t>
            </a:r>
          </a:p>
          <a:p>
            <a:pPr algn="ctr"/>
            <a:r>
              <a:rPr lang="en-US" sz="4800" b="1" dirty="0">
                <a:effectLst>
                  <a:outerShdw blurRad="38100" dist="38100" dir="2700000" algn="tl">
                    <a:srgbClr val="000000">
                      <a:alpha val="43137"/>
                    </a:srgbClr>
                  </a:outerShdw>
                </a:effectLst>
                <a:latin typeface="Arial Nova Cond" panose="020B0506020202020204" pitchFamily="34" charset="0"/>
              </a:rPr>
              <a:t>James 1:22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08141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081754" cy="3046988"/>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Lesson:</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The Law reveals my condition but it </a:t>
            </a: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doesn't cure it.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463344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“And we all, who with unveiled faces contemplate the Lord’s glory, are being transformed into his image with ever-increasing glory, which comes from the Lord, who is the Spirit.” </a:t>
            </a:r>
          </a:p>
          <a:p>
            <a:pPr algn="ctr"/>
            <a:r>
              <a:rPr lang="en-US" sz="4800" b="1" dirty="0">
                <a:effectLst>
                  <a:outerShdw blurRad="38100" dist="38100" dir="2700000" algn="tl">
                    <a:srgbClr val="000000">
                      <a:alpha val="43137"/>
                    </a:srgbClr>
                  </a:outerShdw>
                </a:effectLst>
                <a:latin typeface="Arial Nova Cond" panose="020B0506020202020204" pitchFamily="34" charset="0"/>
              </a:rPr>
              <a:t>2 Corinthians 3:18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561404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656104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526297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946838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“By calling this covenant ‘new,’ he has made the first one obsolete; and what is obsolete and outdated will soon disappear.” </a:t>
            </a:r>
          </a:p>
          <a:p>
            <a:pPr algn="ctr"/>
            <a:r>
              <a:rPr lang="en-US" sz="4800" b="1" dirty="0">
                <a:effectLst>
                  <a:outerShdw blurRad="38100" dist="38100" dir="2700000" algn="tl">
                    <a:srgbClr val="000000">
                      <a:alpha val="43137"/>
                    </a:srgbClr>
                  </a:outerShdw>
                </a:effectLst>
                <a:latin typeface="Arial Nova Cond" panose="020B0506020202020204" pitchFamily="34" charset="0"/>
              </a:rPr>
              <a:t>Hebrews 8:13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213643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You have no obligation at all to keep the ceremonial laws of the Old Testament.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458363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What is the Law?</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534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747897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Civil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2693025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remember that formerly you who are Gentiles by birth and called “uncircumcised” by those who call themselves “the circumcision” (which is done in the body by human hands)—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03543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“…remember that at that time you were separate from Christ, excluded from citizenship in Israel and foreigners to the covenants of the promise, without hope and without God in the world.” </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3:11-12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311877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now in Christ Jesus you who once were far away have been brought near by the blood of Christ. For he himself is our peace, who has made the two groups one…” </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2:13-14a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309335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“…thus making peace, and in one body to reconcile both of them to God through the cross, by which he put to death their hostility.” </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2:14b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00836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1117228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Civil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What counts now is your relationship to Christ not the fact of where you were born or what your background is or what your heredity is or where your nationality is.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5637297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821763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Civil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Moral Law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691651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sin shall no longer be your master, because you are not under the law, but under grace.”</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6:14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842796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then? Shall we sin because we are not under the law but under grace? By no means.”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6:15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302556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“Do we, then, nullify the law by this faith? Not at all! Rather, we uphold the law.”</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3:31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20105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785652"/>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the Law?</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Ceremonial Law</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339775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“We know that the law is good if one uses it properly.”</a:t>
            </a:r>
          </a:p>
          <a:p>
            <a:pPr algn="ctr"/>
            <a:r>
              <a:rPr lang="en-US" sz="4800" b="1" dirty="0">
                <a:effectLst>
                  <a:outerShdw blurRad="38100" dist="38100" dir="2700000" algn="tl">
                    <a:srgbClr val="000000">
                      <a:alpha val="43137"/>
                    </a:srgbClr>
                  </a:outerShdw>
                </a:effectLst>
                <a:latin typeface="Arial Nova Cond" panose="020B0506020202020204" pitchFamily="34" charset="0"/>
              </a:rPr>
              <a:t>1 Timothy 1:8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4317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9400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commandments, ‘You shall not commit adultery,’ ‘You shall not murder,’ ‘You shall not steal,’ ‘You shall not covet,’ and whatever other command there may be, are summed up in this one command: ‘Love your neighbor as yourself.’”</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13:9 (NIV)</a:t>
            </a:r>
            <a:endParaRPr lang="en-US" sz="4400" dirty="0">
              <a:latin typeface="Arial Nova Cond" panose="020B0506020202020204" pitchFamily="34" charset="0"/>
            </a:endParaRP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883653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51880" y="896700"/>
            <a:ext cx="12192000" cy="1043362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III. How Does a Christian Relate to the Law?</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The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The Civil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The Moral Law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You keep the moral law, not to prove yourself to God, but to show love to others.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508638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524315"/>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the Law?</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Civil Law</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882707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5262979"/>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the Law?</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Ceremonial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Civil Law</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Moral Law</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250276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046988"/>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What was the purpose of the Law?</a:t>
            </a:r>
          </a:p>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831440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“It is for freedom that Christ has set us free.  Stand firm then and do not let yourselves be burdened again by a yoke of slavery.”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5:1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8084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1234</TotalTime>
  <Words>1924</Words>
  <Application>Microsoft Office PowerPoint</Application>
  <PresentationFormat>Widescreen</PresentationFormat>
  <Paragraphs>217</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Arial Nova Cond</vt:lpstr>
      <vt:lpstr>Berlin Sans FB Demi</vt:lpstr>
      <vt:lpstr>Bookman Old Style</vt:lpstr>
      <vt:lpstr>Rockwell</vt:lpstr>
      <vt:lpstr>Damask</vt:lpstr>
      <vt:lpstr>Power to change</vt:lpstr>
      <vt:lpstr>Living under the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17</cp:revision>
  <dcterms:created xsi:type="dcterms:W3CDTF">2022-11-06T08:09:33Z</dcterms:created>
  <dcterms:modified xsi:type="dcterms:W3CDTF">2023-06-04T14:25:55Z</dcterms:modified>
</cp:coreProperties>
</file>