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Lst>
  <p:notesMasterIdLst>
    <p:notesMasterId r:id="rId28"/>
  </p:notesMasterIdLst>
  <p:sldIdLst>
    <p:sldId id="384" r:id="rId2"/>
    <p:sldId id="428" r:id="rId3"/>
    <p:sldId id="429" r:id="rId4"/>
    <p:sldId id="430" r:id="rId5"/>
    <p:sldId id="427" r:id="rId6"/>
    <p:sldId id="385" r:id="rId7"/>
    <p:sldId id="433" r:id="rId8"/>
    <p:sldId id="431" r:id="rId9"/>
    <p:sldId id="432" r:id="rId10"/>
    <p:sldId id="434" r:id="rId11"/>
    <p:sldId id="435" r:id="rId12"/>
    <p:sldId id="436" r:id="rId13"/>
    <p:sldId id="437" r:id="rId14"/>
    <p:sldId id="438" r:id="rId15"/>
    <p:sldId id="439" r:id="rId16"/>
    <p:sldId id="440" r:id="rId17"/>
    <p:sldId id="441" r:id="rId18"/>
    <p:sldId id="442" r:id="rId19"/>
    <p:sldId id="443" r:id="rId20"/>
    <p:sldId id="444" r:id="rId21"/>
    <p:sldId id="445" r:id="rId22"/>
    <p:sldId id="446" r:id="rId23"/>
    <p:sldId id="447" r:id="rId24"/>
    <p:sldId id="448" r:id="rId25"/>
    <p:sldId id="449" r:id="rId26"/>
    <p:sldId id="450" r:id="rId27"/>
  </p:sldIdLst>
  <p:sldSz cx="12192000" cy="6858000"/>
  <p:notesSz cx="6858000" cy="9144000"/>
  <p:defaultTextStyle>
    <a:defPPr>
      <a:defRPr lang="en-US"/>
    </a:defPPr>
    <a:lvl1pPr algn="l" rtl="0" fontAlgn="base" hangingPunct="0">
      <a:spcBef>
        <a:spcPct val="0"/>
      </a:spcBef>
      <a:spcAft>
        <a:spcPct val="0"/>
      </a:spcAft>
      <a:defRPr sz="24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457200" algn="l" rtl="0" fontAlgn="base" hangingPunct="0">
      <a:spcBef>
        <a:spcPct val="0"/>
      </a:spcBef>
      <a:spcAft>
        <a:spcPct val="0"/>
      </a:spcAft>
      <a:defRPr sz="24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914400" algn="l" rtl="0" fontAlgn="base" hangingPunct="0">
      <a:spcBef>
        <a:spcPct val="0"/>
      </a:spcBef>
      <a:spcAft>
        <a:spcPct val="0"/>
      </a:spcAft>
      <a:defRPr sz="24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371600" algn="l" rtl="0" fontAlgn="base" hangingPunct="0">
      <a:spcBef>
        <a:spcPct val="0"/>
      </a:spcBef>
      <a:spcAft>
        <a:spcPct val="0"/>
      </a:spcAft>
      <a:defRPr sz="24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1828800" algn="l" rtl="0" fontAlgn="base" hangingPunct="0">
      <a:spcBef>
        <a:spcPct val="0"/>
      </a:spcBef>
      <a:spcAft>
        <a:spcPct val="0"/>
      </a:spcAft>
      <a:defRPr sz="24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286000" algn="l" defTabSz="914400" rtl="0" eaLnBrk="1" latinLnBrk="0" hangingPunct="1">
      <a:defRPr sz="24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743200" algn="l" defTabSz="914400" rtl="0" eaLnBrk="1" latinLnBrk="0" hangingPunct="1">
      <a:defRPr sz="24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200400" algn="l" defTabSz="914400" rtl="0" eaLnBrk="1" latinLnBrk="0" hangingPunct="1">
      <a:defRPr sz="24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657600" algn="l" defTabSz="914400" rtl="0" eaLnBrk="1" latinLnBrk="0" hangingPunct="1">
      <a:defRPr sz="24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44" y="7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
            <a:extLst>
              <a:ext uri="{FF2B5EF4-FFF2-40B4-BE49-F238E27FC236}">
                <a16:creationId xmlns:a16="http://schemas.microsoft.com/office/drawing/2014/main" id="{394046F9-E470-403F-94DF-79FD933BEA4D}"/>
              </a:ext>
            </a:extLst>
          </p:cNvPr>
          <p:cNvSpPr>
            <a:spLocks noGrp="1" noRot="1" noChangeAspect="1"/>
          </p:cNvSpPr>
          <p:nvPr>
            <p:ph type="sldImg" idx="2"/>
          </p:nvPr>
        </p:nvSpPr>
        <p:spPr bwMode="auto">
          <a:xfrm>
            <a:off x="381000" y="685800"/>
            <a:ext cx="6096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50" name="Rectangle 2">
            <a:extLst>
              <a:ext uri="{FF2B5EF4-FFF2-40B4-BE49-F238E27FC236}">
                <a16:creationId xmlns:a16="http://schemas.microsoft.com/office/drawing/2014/main" id="{8B2E1417-1427-4BE7-A148-29894B743C60}"/>
              </a:ext>
            </a:extLst>
          </p:cNvPr>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sym typeface="Avenir Roman" charset="0"/>
              </a:rPr>
              <a:t>Click to edit Master text styles</a:t>
            </a:r>
          </a:p>
          <a:p>
            <a:pPr lvl="1"/>
            <a:r>
              <a:rPr lang="en-US" altLang="en-US" noProof="0">
                <a:sym typeface="Avenir Roman" charset="0"/>
              </a:rPr>
              <a:t>Second level</a:t>
            </a:r>
          </a:p>
          <a:p>
            <a:pPr lvl="2"/>
            <a:r>
              <a:rPr lang="en-US" altLang="en-US" noProof="0">
                <a:sym typeface="Avenir Roman" charset="0"/>
              </a:rPr>
              <a:t>Third level</a:t>
            </a:r>
          </a:p>
          <a:p>
            <a:pPr lvl="3"/>
            <a:r>
              <a:rPr lang="en-US" altLang="en-US" noProof="0">
                <a:sym typeface="Avenir Roman" charset="0"/>
              </a:rPr>
              <a:t>Fourth level</a:t>
            </a:r>
          </a:p>
          <a:p>
            <a:pPr lvl="4"/>
            <a:r>
              <a:rPr lang="en-US" altLang="en-US" noProof="0">
                <a:sym typeface="Avenir Roman" charset="0"/>
              </a:rPr>
              <a:t>Fifth level</a:t>
            </a:r>
          </a:p>
        </p:txBody>
      </p:sp>
    </p:spTree>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1pPr>
    <a:lvl2pPr marL="2286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2pPr>
    <a:lvl3pPr marL="4572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3pPr>
    <a:lvl4pPr marL="6858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4pPr>
    <a:lvl5pPr marL="9144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
            <a:extLst>
              <a:ext uri="{FF2B5EF4-FFF2-40B4-BE49-F238E27FC236}">
                <a16:creationId xmlns:a16="http://schemas.microsoft.com/office/drawing/2014/main" id="{2C395941-BCCA-436F-B118-78D13EE2F1F3}"/>
              </a:ext>
            </a:extLst>
          </p:cNvPr>
          <p:cNvSpPr>
            <a:spLocks noGrp="1"/>
          </p:cNvSpPr>
          <p:nvPr>
            <p:ph type="sldNum" sz="quarter" idx="10"/>
          </p:nvPr>
        </p:nvSpPr>
        <p:spPr>
          <a:ln/>
        </p:spPr>
        <p:txBody>
          <a:bodyPr/>
          <a:lstStyle>
            <a:lvl1pPr>
              <a:defRPr/>
            </a:lvl1pPr>
          </a:lstStyle>
          <a:p>
            <a:fld id="{2734C93A-C830-4E03-8141-EB3241B924D3}" type="slidenum">
              <a:rPr lang="en-US" altLang="en-US"/>
              <a:pPr/>
              <a:t>‹#›</a:t>
            </a:fld>
            <a:endParaRPr lang="en-US" altLang="en-US" sz="1200">
              <a:solidFill>
                <a:srgbClr val="898989"/>
              </a:solidFill>
            </a:endParaRPr>
          </a:p>
        </p:txBody>
      </p:sp>
    </p:spTree>
    <p:extLst>
      <p:ext uri="{BB962C8B-B14F-4D97-AF65-F5344CB8AC3E}">
        <p14:creationId xmlns:p14="http://schemas.microsoft.com/office/powerpoint/2010/main" val="1659084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
            <a:extLst>
              <a:ext uri="{FF2B5EF4-FFF2-40B4-BE49-F238E27FC236}">
                <a16:creationId xmlns:a16="http://schemas.microsoft.com/office/drawing/2014/main" id="{A2155CAC-65DF-4055-85B7-173E211DD26C}"/>
              </a:ext>
            </a:extLst>
          </p:cNvPr>
          <p:cNvSpPr>
            <a:spLocks noGrp="1"/>
          </p:cNvSpPr>
          <p:nvPr>
            <p:ph type="sldNum" sz="quarter" idx="10"/>
          </p:nvPr>
        </p:nvSpPr>
        <p:spPr>
          <a:ln/>
        </p:spPr>
        <p:txBody>
          <a:bodyPr/>
          <a:lstStyle>
            <a:lvl1pPr>
              <a:defRPr/>
            </a:lvl1pPr>
          </a:lstStyle>
          <a:p>
            <a:fld id="{406D3226-6219-4939-89DF-65A12D0DFE9F}" type="slidenum">
              <a:rPr lang="en-US" altLang="en-US"/>
              <a:pPr/>
              <a:t>‹#›</a:t>
            </a:fld>
            <a:endParaRPr lang="en-US" altLang="en-US" sz="1200">
              <a:solidFill>
                <a:srgbClr val="898989"/>
              </a:solidFill>
            </a:endParaRPr>
          </a:p>
        </p:txBody>
      </p:sp>
    </p:spTree>
    <p:extLst>
      <p:ext uri="{BB962C8B-B14F-4D97-AF65-F5344CB8AC3E}">
        <p14:creationId xmlns:p14="http://schemas.microsoft.com/office/powerpoint/2010/main" val="4145557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
            <a:extLst>
              <a:ext uri="{FF2B5EF4-FFF2-40B4-BE49-F238E27FC236}">
                <a16:creationId xmlns:a16="http://schemas.microsoft.com/office/drawing/2014/main" id="{DEA39041-EA90-4282-A65F-BCED11376C94}"/>
              </a:ext>
            </a:extLst>
          </p:cNvPr>
          <p:cNvSpPr>
            <a:spLocks noGrp="1"/>
          </p:cNvSpPr>
          <p:nvPr>
            <p:ph type="sldNum" sz="quarter" idx="10"/>
          </p:nvPr>
        </p:nvSpPr>
        <p:spPr>
          <a:ln/>
        </p:spPr>
        <p:txBody>
          <a:bodyPr/>
          <a:lstStyle>
            <a:lvl1pPr>
              <a:defRPr/>
            </a:lvl1pPr>
          </a:lstStyle>
          <a:p>
            <a:fld id="{95EEDB0F-B7B9-411D-989D-F5294294BFB9}" type="slidenum">
              <a:rPr lang="en-US" altLang="en-US"/>
              <a:pPr/>
              <a:t>‹#›</a:t>
            </a:fld>
            <a:endParaRPr lang="en-US" altLang="en-US" sz="1200">
              <a:solidFill>
                <a:srgbClr val="898989"/>
              </a:solidFill>
            </a:endParaRPr>
          </a:p>
        </p:txBody>
      </p:sp>
    </p:spTree>
    <p:extLst>
      <p:ext uri="{BB962C8B-B14F-4D97-AF65-F5344CB8AC3E}">
        <p14:creationId xmlns:p14="http://schemas.microsoft.com/office/powerpoint/2010/main" val="790115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
            <a:extLst>
              <a:ext uri="{FF2B5EF4-FFF2-40B4-BE49-F238E27FC236}">
                <a16:creationId xmlns:a16="http://schemas.microsoft.com/office/drawing/2014/main" id="{0E5B6A52-A74E-4619-97AD-F3AB743EB0BE}"/>
              </a:ext>
            </a:extLst>
          </p:cNvPr>
          <p:cNvSpPr>
            <a:spLocks noGrp="1"/>
          </p:cNvSpPr>
          <p:nvPr>
            <p:ph type="sldNum" sz="quarter" idx="10"/>
          </p:nvPr>
        </p:nvSpPr>
        <p:spPr>
          <a:ln/>
        </p:spPr>
        <p:txBody>
          <a:bodyPr/>
          <a:lstStyle>
            <a:lvl1pPr>
              <a:defRPr/>
            </a:lvl1pPr>
          </a:lstStyle>
          <a:p>
            <a:fld id="{8B21E354-70CA-4D7B-89B4-85CADB8EAFCA}" type="slidenum">
              <a:rPr lang="en-US" altLang="en-US"/>
              <a:pPr/>
              <a:t>‹#›</a:t>
            </a:fld>
            <a:endParaRPr lang="en-US" altLang="en-US" sz="1200">
              <a:solidFill>
                <a:srgbClr val="898989"/>
              </a:solidFill>
            </a:endParaRPr>
          </a:p>
        </p:txBody>
      </p:sp>
    </p:spTree>
    <p:extLst>
      <p:ext uri="{BB962C8B-B14F-4D97-AF65-F5344CB8AC3E}">
        <p14:creationId xmlns:p14="http://schemas.microsoft.com/office/powerpoint/2010/main" val="1503090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
            <a:extLst>
              <a:ext uri="{FF2B5EF4-FFF2-40B4-BE49-F238E27FC236}">
                <a16:creationId xmlns:a16="http://schemas.microsoft.com/office/drawing/2014/main" id="{1DBD427B-3E0F-4BE4-B2F9-76BF2FBF547B}"/>
              </a:ext>
            </a:extLst>
          </p:cNvPr>
          <p:cNvSpPr>
            <a:spLocks noGrp="1"/>
          </p:cNvSpPr>
          <p:nvPr>
            <p:ph type="sldNum" sz="quarter" idx="10"/>
          </p:nvPr>
        </p:nvSpPr>
        <p:spPr>
          <a:ln/>
        </p:spPr>
        <p:txBody>
          <a:bodyPr/>
          <a:lstStyle>
            <a:lvl1pPr>
              <a:defRPr/>
            </a:lvl1pPr>
          </a:lstStyle>
          <a:p>
            <a:fld id="{DED04664-EDD4-4CD4-8A5B-97CC41A7F9AF}" type="slidenum">
              <a:rPr lang="en-US" altLang="en-US"/>
              <a:pPr/>
              <a:t>‹#›</a:t>
            </a:fld>
            <a:endParaRPr lang="en-US" altLang="en-US" sz="1200">
              <a:solidFill>
                <a:srgbClr val="898989"/>
              </a:solidFill>
            </a:endParaRPr>
          </a:p>
        </p:txBody>
      </p:sp>
    </p:spTree>
    <p:extLst>
      <p:ext uri="{BB962C8B-B14F-4D97-AF65-F5344CB8AC3E}">
        <p14:creationId xmlns:p14="http://schemas.microsoft.com/office/powerpoint/2010/main" val="3568769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
            <a:extLst>
              <a:ext uri="{FF2B5EF4-FFF2-40B4-BE49-F238E27FC236}">
                <a16:creationId xmlns:a16="http://schemas.microsoft.com/office/drawing/2014/main" id="{D74308B0-91F3-4CF4-9931-327A53DCB485}"/>
              </a:ext>
            </a:extLst>
          </p:cNvPr>
          <p:cNvSpPr>
            <a:spLocks noGrp="1"/>
          </p:cNvSpPr>
          <p:nvPr>
            <p:ph type="sldNum" sz="quarter" idx="10"/>
          </p:nvPr>
        </p:nvSpPr>
        <p:spPr>
          <a:ln/>
        </p:spPr>
        <p:txBody>
          <a:bodyPr/>
          <a:lstStyle>
            <a:lvl1pPr>
              <a:defRPr/>
            </a:lvl1pPr>
          </a:lstStyle>
          <a:p>
            <a:fld id="{D1BD7F0D-2081-47C4-AFFE-18349307EBB2}" type="slidenum">
              <a:rPr lang="en-US" altLang="en-US"/>
              <a:pPr/>
              <a:t>‹#›</a:t>
            </a:fld>
            <a:endParaRPr lang="en-US" altLang="en-US" sz="1200">
              <a:solidFill>
                <a:srgbClr val="898989"/>
              </a:solidFill>
            </a:endParaRPr>
          </a:p>
        </p:txBody>
      </p:sp>
    </p:spTree>
    <p:extLst>
      <p:ext uri="{BB962C8B-B14F-4D97-AF65-F5344CB8AC3E}">
        <p14:creationId xmlns:p14="http://schemas.microsoft.com/office/powerpoint/2010/main" val="3325581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
            <a:extLst>
              <a:ext uri="{FF2B5EF4-FFF2-40B4-BE49-F238E27FC236}">
                <a16:creationId xmlns:a16="http://schemas.microsoft.com/office/drawing/2014/main" id="{7D73FEB1-1E68-4747-964A-2314CBD7E9C1}"/>
              </a:ext>
            </a:extLst>
          </p:cNvPr>
          <p:cNvSpPr>
            <a:spLocks noGrp="1"/>
          </p:cNvSpPr>
          <p:nvPr>
            <p:ph type="sldNum" sz="quarter" idx="10"/>
          </p:nvPr>
        </p:nvSpPr>
        <p:spPr>
          <a:ln/>
        </p:spPr>
        <p:txBody>
          <a:bodyPr/>
          <a:lstStyle>
            <a:lvl1pPr>
              <a:defRPr/>
            </a:lvl1pPr>
          </a:lstStyle>
          <a:p>
            <a:fld id="{6D74138B-2DE1-40E4-8D3B-B8DD91885137}" type="slidenum">
              <a:rPr lang="en-US" altLang="en-US"/>
              <a:pPr/>
              <a:t>‹#›</a:t>
            </a:fld>
            <a:endParaRPr lang="en-US" altLang="en-US" sz="1200">
              <a:solidFill>
                <a:srgbClr val="898989"/>
              </a:solidFill>
            </a:endParaRPr>
          </a:p>
        </p:txBody>
      </p:sp>
    </p:spTree>
    <p:extLst>
      <p:ext uri="{BB962C8B-B14F-4D97-AF65-F5344CB8AC3E}">
        <p14:creationId xmlns:p14="http://schemas.microsoft.com/office/powerpoint/2010/main" val="2915225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Rectangle 1">
            <a:extLst>
              <a:ext uri="{FF2B5EF4-FFF2-40B4-BE49-F238E27FC236}">
                <a16:creationId xmlns:a16="http://schemas.microsoft.com/office/drawing/2014/main" id="{70E4D0BF-7419-40DB-8BE2-6084E7A6E551}"/>
              </a:ext>
            </a:extLst>
          </p:cNvPr>
          <p:cNvSpPr>
            <a:spLocks noGrp="1"/>
          </p:cNvSpPr>
          <p:nvPr>
            <p:ph type="sldNum" sz="quarter" idx="10"/>
          </p:nvPr>
        </p:nvSpPr>
        <p:spPr>
          <a:ln/>
        </p:spPr>
        <p:txBody>
          <a:bodyPr/>
          <a:lstStyle>
            <a:lvl1pPr>
              <a:defRPr/>
            </a:lvl1pPr>
          </a:lstStyle>
          <a:p>
            <a:fld id="{8510B60A-0752-4209-8899-44072EF47FEF}" type="slidenum">
              <a:rPr lang="en-US" altLang="en-US"/>
              <a:pPr/>
              <a:t>‹#›</a:t>
            </a:fld>
            <a:endParaRPr lang="en-US" altLang="en-US" sz="1200">
              <a:solidFill>
                <a:srgbClr val="898989"/>
              </a:solidFill>
            </a:endParaRPr>
          </a:p>
        </p:txBody>
      </p:sp>
    </p:spTree>
    <p:extLst>
      <p:ext uri="{BB962C8B-B14F-4D97-AF65-F5344CB8AC3E}">
        <p14:creationId xmlns:p14="http://schemas.microsoft.com/office/powerpoint/2010/main" val="1833721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CB8D90-376A-4419-B092-D6D057680CD3}"/>
              </a:ext>
            </a:extLst>
          </p:cNvPr>
          <p:cNvSpPr>
            <a:spLocks noGrp="1"/>
          </p:cNvSpPr>
          <p:nvPr>
            <p:ph type="sldNum" sz="quarter" idx="10"/>
          </p:nvPr>
        </p:nvSpPr>
        <p:spPr>
          <a:ln/>
        </p:spPr>
        <p:txBody>
          <a:bodyPr/>
          <a:lstStyle>
            <a:lvl1pPr>
              <a:defRPr/>
            </a:lvl1pPr>
          </a:lstStyle>
          <a:p>
            <a:fld id="{17E696FD-A99E-49F7-8A86-A8139600379A}" type="slidenum">
              <a:rPr lang="en-US" altLang="en-US"/>
              <a:pPr/>
              <a:t>‹#›</a:t>
            </a:fld>
            <a:endParaRPr lang="en-US" altLang="en-US" sz="1200">
              <a:solidFill>
                <a:srgbClr val="898989"/>
              </a:solidFill>
            </a:endParaRPr>
          </a:p>
        </p:txBody>
      </p:sp>
    </p:spTree>
    <p:extLst>
      <p:ext uri="{BB962C8B-B14F-4D97-AF65-F5344CB8AC3E}">
        <p14:creationId xmlns:p14="http://schemas.microsoft.com/office/powerpoint/2010/main" val="740268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
            <a:extLst>
              <a:ext uri="{FF2B5EF4-FFF2-40B4-BE49-F238E27FC236}">
                <a16:creationId xmlns:a16="http://schemas.microsoft.com/office/drawing/2014/main" id="{92F01FD4-DDFD-4A21-A6FF-3123A24CC386}"/>
              </a:ext>
            </a:extLst>
          </p:cNvPr>
          <p:cNvSpPr>
            <a:spLocks noGrp="1"/>
          </p:cNvSpPr>
          <p:nvPr>
            <p:ph type="sldNum" sz="quarter" idx="10"/>
          </p:nvPr>
        </p:nvSpPr>
        <p:spPr>
          <a:ln/>
        </p:spPr>
        <p:txBody>
          <a:bodyPr/>
          <a:lstStyle>
            <a:lvl1pPr>
              <a:defRPr/>
            </a:lvl1pPr>
          </a:lstStyle>
          <a:p>
            <a:fld id="{AA0145AC-FCD3-46A7-8CF9-10AE09773592}" type="slidenum">
              <a:rPr lang="en-US" altLang="en-US"/>
              <a:pPr/>
              <a:t>‹#›</a:t>
            </a:fld>
            <a:endParaRPr lang="en-US" altLang="en-US" sz="1200">
              <a:solidFill>
                <a:srgbClr val="898989"/>
              </a:solidFill>
            </a:endParaRPr>
          </a:p>
        </p:txBody>
      </p:sp>
    </p:spTree>
    <p:extLst>
      <p:ext uri="{BB962C8B-B14F-4D97-AF65-F5344CB8AC3E}">
        <p14:creationId xmlns:p14="http://schemas.microsoft.com/office/powerpoint/2010/main" val="1999057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Helvetica" charset="0"/>
            </a:endParaRPr>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
            <a:extLst>
              <a:ext uri="{FF2B5EF4-FFF2-40B4-BE49-F238E27FC236}">
                <a16:creationId xmlns:a16="http://schemas.microsoft.com/office/drawing/2014/main" id="{77641B62-89CF-4BAF-8DA0-61A42EBBD84B}"/>
              </a:ext>
            </a:extLst>
          </p:cNvPr>
          <p:cNvSpPr>
            <a:spLocks noGrp="1"/>
          </p:cNvSpPr>
          <p:nvPr>
            <p:ph type="sldNum" sz="quarter" idx="10"/>
          </p:nvPr>
        </p:nvSpPr>
        <p:spPr>
          <a:ln/>
        </p:spPr>
        <p:txBody>
          <a:bodyPr/>
          <a:lstStyle>
            <a:lvl1pPr>
              <a:defRPr/>
            </a:lvl1pPr>
          </a:lstStyle>
          <a:p>
            <a:fld id="{E5570352-C920-4C50-B271-292987B78F33}" type="slidenum">
              <a:rPr lang="en-US" altLang="en-US"/>
              <a:pPr/>
              <a:t>‹#›</a:t>
            </a:fld>
            <a:endParaRPr lang="en-US" altLang="en-US" sz="1200">
              <a:solidFill>
                <a:srgbClr val="898989"/>
              </a:solidFill>
            </a:endParaRPr>
          </a:p>
        </p:txBody>
      </p:sp>
    </p:spTree>
    <p:extLst>
      <p:ext uri="{BB962C8B-B14F-4D97-AF65-F5344CB8AC3E}">
        <p14:creationId xmlns:p14="http://schemas.microsoft.com/office/powerpoint/2010/main" val="2601532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8808F722-9FEF-40CD-B8BD-274C65A9C307}"/>
              </a:ext>
            </a:extLst>
          </p:cNvPr>
          <p:cNvSpPr>
            <a:spLocks noGrp="1"/>
          </p:cNvSpPr>
          <p:nvPr>
            <p:ph type="sldNum" sz="quarter" idx="2"/>
          </p:nvPr>
        </p:nvSpPr>
        <p:spPr bwMode="auto">
          <a:xfrm>
            <a:off x="9986434" y="6403975"/>
            <a:ext cx="342900"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19" tIns="45719" rIns="45719" bIns="45719" numCol="1" anchor="ctr" anchorCtr="0" compatLnSpc="1">
            <a:prstTxWarp prst="textNoShape">
              <a:avLst/>
            </a:prstTxWarp>
          </a:bodyPr>
          <a:lstStyle>
            <a:lvl1pPr algn="ctr" defTabSz="457200">
              <a:defRPr/>
            </a:lvl1pPr>
          </a:lstStyle>
          <a:p>
            <a:fld id="{3429F9DD-7315-4D6B-BE9C-BD45B32081EF}" type="slidenum">
              <a:rPr lang="en-US" altLang="en-US"/>
              <a:pPr/>
              <a:t>‹#›</a:t>
            </a:fld>
            <a:endParaRPr lang="en-US" altLang="en-US" sz="1200">
              <a:solidFill>
                <a:srgbClr val="898989"/>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0" fontAlgn="base" hangingPunct="0">
        <a:spcBef>
          <a:spcPct val="0"/>
        </a:spcBef>
        <a:spcAft>
          <a:spcPct val="0"/>
        </a:spcAft>
        <a:defRPr sz="1200">
          <a:solidFill>
            <a:srgbClr val="000000"/>
          </a:solidFill>
          <a:latin typeface="+mj-lt"/>
          <a:ea typeface="+mj-ea"/>
          <a:cs typeface="+mj-cs"/>
          <a:sym typeface="Helvetica" panose="020B0604020202020204" pitchFamily="34" charset="0"/>
        </a:defRPr>
      </a:lvl1pPr>
      <a:lvl2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panose="020B0604020202020204" pitchFamily="34" charset="0"/>
        </a:defRPr>
      </a:lvl2pPr>
      <a:lvl3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panose="020B0604020202020204" pitchFamily="34" charset="0"/>
        </a:defRPr>
      </a:lvl3pPr>
      <a:lvl4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panose="020B0604020202020204" pitchFamily="34" charset="0"/>
        </a:defRPr>
      </a:lvl4pPr>
      <a:lvl5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panose="020B0604020202020204" pitchFamily="34" charset="0"/>
        </a:defRPr>
      </a:lvl5pPr>
      <a:lvl6pPr marL="4572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p:titleStyle>
    <p:bodyStyle>
      <a:lvl1pPr algn="l" defTabSz="457200" rtl="0" eaLnBrk="0" fontAlgn="base" hangingPunct="0">
        <a:spcBef>
          <a:spcPct val="0"/>
        </a:spcBef>
        <a:spcAft>
          <a:spcPct val="0"/>
        </a:spcAft>
        <a:defRPr sz="1200">
          <a:solidFill>
            <a:srgbClr val="000000"/>
          </a:solidFill>
          <a:latin typeface="+mn-lt"/>
          <a:ea typeface="+mn-ea"/>
          <a:cs typeface="+mn-cs"/>
          <a:sym typeface="Helvetica" panose="020B0604020202020204" pitchFamily="34" charset="0"/>
        </a:defRPr>
      </a:lvl1pPr>
      <a:lvl2pPr marL="228600" algn="l" defTabSz="457200" rtl="0" eaLnBrk="0" fontAlgn="base" hangingPunct="0">
        <a:spcBef>
          <a:spcPct val="0"/>
        </a:spcBef>
        <a:spcAft>
          <a:spcPct val="0"/>
        </a:spcAft>
        <a:defRPr sz="1200">
          <a:solidFill>
            <a:srgbClr val="000000"/>
          </a:solidFill>
          <a:latin typeface="+mn-lt"/>
          <a:ea typeface="+mn-ea"/>
          <a:cs typeface="+mn-cs"/>
          <a:sym typeface="Helvetica" panose="020B0604020202020204" pitchFamily="34" charset="0"/>
        </a:defRPr>
      </a:lvl2pPr>
      <a:lvl3pPr marL="457200" algn="l" defTabSz="457200" rtl="0" eaLnBrk="0" fontAlgn="base" hangingPunct="0">
        <a:spcBef>
          <a:spcPct val="0"/>
        </a:spcBef>
        <a:spcAft>
          <a:spcPct val="0"/>
        </a:spcAft>
        <a:defRPr sz="1200">
          <a:solidFill>
            <a:srgbClr val="000000"/>
          </a:solidFill>
          <a:latin typeface="+mn-lt"/>
          <a:ea typeface="+mn-ea"/>
          <a:cs typeface="+mn-cs"/>
          <a:sym typeface="Helvetica" panose="020B0604020202020204" pitchFamily="34" charset="0"/>
        </a:defRPr>
      </a:lvl3pPr>
      <a:lvl4pPr marL="685800" algn="l" defTabSz="457200" rtl="0" eaLnBrk="0" fontAlgn="base" hangingPunct="0">
        <a:spcBef>
          <a:spcPct val="0"/>
        </a:spcBef>
        <a:spcAft>
          <a:spcPct val="0"/>
        </a:spcAft>
        <a:defRPr sz="1200">
          <a:solidFill>
            <a:srgbClr val="000000"/>
          </a:solidFill>
          <a:latin typeface="+mn-lt"/>
          <a:ea typeface="+mn-ea"/>
          <a:cs typeface="+mn-cs"/>
          <a:sym typeface="Helvetica" panose="020B0604020202020204" pitchFamily="34" charset="0"/>
        </a:defRPr>
      </a:lvl4pPr>
      <a:lvl5pPr marL="914400" algn="l" defTabSz="457200" rtl="0" eaLnBrk="0" fontAlgn="base" hangingPunct="0">
        <a:spcBef>
          <a:spcPct val="0"/>
        </a:spcBef>
        <a:spcAft>
          <a:spcPct val="0"/>
        </a:spcAft>
        <a:defRPr sz="1200">
          <a:solidFill>
            <a:srgbClr val="000000"/>
          </a:solidFill>
          <a:latin typeface="+mn-lt"/>
          <a:ea typeface="+mn-ea"/>
          <a:cs typeface="+mn-cs"/>
          <a:sym typeface="Helvetica" panose="020B0604020202020204" pitchFamily="34" charset="0"/>
        </a:defRPr>
      </a:lvl5pPr>
      <a:lvl6pPr marL="1371600" algn="l" defTabSz="457200" rtl="0" fontAlgn="base" hangingPunct="0">
        <a:spcBef>
          <a:spcPct val="0"/>
        </a:spcBef>
        <a:spcAft>
          <a:spcPct val="0"/>
        </a:spcAft>
        <a:defRPr sz="1200">
          <a:solidFill>
            <a:srgbClr val="000000"/>
          </a:solidFill>
          <a:latin typeface="+mn-lt"/>
          <a:ea typeface="+mn-ea"/>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mn-ea"/>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mn-ea"/>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mn-ea"/>
          <a:cs typeface="+mn-cs"/>
          <a:sym typeface="Helvetic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AutoShape 1">
            <a:extLst>
              <a:ext uri="{FF2B5EF4-FFF2-40B4-BE49-F238E27FC236}">
                <a16:creationId xmlns:a16="http://schemas.microsoft.com/office/drawing/2014/main" id="{E9F9FC9E-8215-4D9B-BE11-8EA5CA14A5A5}"/>
              </a:ext>
            </a:extLst>
          </p:cNvPr>
          <p:cNvSpPr>
            <a:spLocks/>
          </p:cNvSpPr>
          <p:nvPr/>
        </p:nvSpPr>
        <p:spPr bwMode="auto">
          <a:xfrm>
            <a:off x="2286000" y="3251200"/>
            <a:ext cx="7645400"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US"/>
          </a:p>
        </p:txBody>
      </p:sp>
      <p:sp>
        <p:nvSpPr>
          <p:cNvPr id="4099" name="Rectangle 1">
            <a:extLst>
              <a:ext uri="{FF2B5EF4-FFF2-40B4-BE49-F238E27FC236}">
                <a16:creationId xmlns:a16="http://schemas.microsoft.com/office/drawing/2014/main" id="{0053C93A-6191-4268-9810-DC791C9B9280}"/>
              </a:ext>
            </a:extLst>
          </p:cNvPr>
          <p:cNvSpPr>
            <a:spLocks noChangeArrowheads="1"/>
          </p:cNvSpPr>
          <p:nvPr/>
        </p:nvSpPr>
        <p:spPr bwMode="auto">
          <a:xfrm>
            <a:off x="409201" y="1981200"/>
            <a:ext cx="1125051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hangingPunct="1">
              <a:spcBef>
                <a:spcPts val="600"/>
              </a:spcBef>
            </a:pPr>
            <a:r>
              <a:rPr lang="en-US" altLang="en-US" sz="6600" b="1" dirty="0">
                <a:solidFill>
                  <a:srgbClr val="FFFFFF"/>
                </a:solidFill>
                <a:latin typeface="Times" panose="02020603050405020304" pitchFamily="18" charset="0"/>
                <a:cs typeface="Times" panose="02020603050405020304" pitchFamily="18" charset="0"/>
                <a:sym typeface="Times" panose="02020603050405020304" pitchFamily="18" charset="0"/>
              </a:rPr>
              <a:t>How Will You Welcome Jesus?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AutoShape 1">
            <a:extLst>
              <a:ext uri="{FF2B5EF4-FFF2-40B4-BE49-F238E27FC236}">
                <a16:creationId xmlns:a16="http://schemas.microsoft.com/office/drawing/2014/main" id="{C0DF1D9C-C0CF-4901-807A-E9A5E90013C4}"/>
              </a:ext>
            </a:extLst>
          </p:cNvPr>
          <p:cNvSpPr>
            <a:spLocks/>
          </p:cNvSpPr>
          <p:nvPr/>
        </p:nvSpPr>
        <p:spPr bwMode="auto">
          <a:xfrm>
            <a:off x="2278063" y="782638"/>
            <a:ext cx="7353300" cy="7493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9688" defTabSz="457200" eaLnBrk="0">
              <a:defRPr sz="2400">
                <a:solidFill>
                  <a:srgbClr val="000000"/>
                </a:solidFill>
                <a:latin typeface="Calibri" pitchFamily="34" charset="0"/>
                <a:ea typeface="Calibri" pitchFamily="34" charset="0"/>
                <a:cs typeface="Calibri" pitchFamily="34" charset="0"/>
                <a:sym typeface="Calibri" pitchFamily="34" charset="0"/>
              </a:defRPr>
            </a:lvl1pPr>
            <a:lvl2pPr marL="742950" indent="-285750" defTabSz="457200" eaLnBrk="0">
              <a:defRPr sz="2400">
                <a:solidFill>
                  <a:srgbClr val="000000"/>
                </a:solidFill>
                <a:latin typeface="Calibri" pitchFamily="34" charset="0"/>
                <a:ea typeface="Calibri" pitchFamily="34" charset="0"/>
                <a:cs typeface="Calibri" pitchFamily="34" charset="0"/>
                <a:sym typeface="Calibri" pitchFamily="34" charset="0"/>
              </a:defRPr>
            </a:lvl2pPr>
            <a:lvl3pPr marL="1143000" indent="-228600" defTabSz="457200" eaLnBrk="0">
              <a:defRPr sz="2400">
                <a:solidFill>
                  <a:srgbClr val="000000"/>
                </a:solidFill>
                <a:latin typeface="Calibri" pitchFamily="34" charset="0"/>
                <a:ea typeface="Calibri" pitchFamily="34" charset="0"/>
                <a:cs typeface="Calibri" pitchFamily="34" charset="0"/>
                <a:sym typeface="Calibri" pitchFamily="34" charset="0"/>
              </a:defRPr>
            </a:lvl3pPr>
            <a:lvl4pPr marL="1600200" indent="-228600" defTabSz="457200" eaLnBrk="0">
              <a:defRPr sz="2400">
                <a:solidFill>
                  <a:srgbClr val="000000"/>
                </a:solidFill>
                <a:latin typeface="Calibri" pitchFamily="34" charset="0"/>
                <a:ea typeface="Calibri" pitchFamily="34" charset="0"/>
                <a:cs typeface="Calibri" pitchFamily="34" charset="0"/>
                <a:sym typeface="Calibri" pitchFamily="34" charset="0"/>
              </a:defRPr>
            </a:lvl4pPr>
            <a:lvl5pPr marL="2057400" indent="-228600" defTabSz="457200" eaLnBrk="0">
              <a:defRPr sz="2400">
                <a:solidFill>
                  <a:srgbClr val="000000"/>
                </a:solidFill>
                <a:latin typeface="Calibri" pitchFamily="34" charset="0"/>
                <a:ea typeface="Calibri" pitchFamily="34" charset="0"/>
                <a:cs typeface="Calibri" pitchFamily="34" charset="0"/>
                <a:sym typeface="Calibri" pitchFamily="34" charset="0"/>
              </a:defRPr>
            </a:lvl5pPr>
            <a:lvl6pPr marL="2514600" indent="-228600" defTabSz="457200" eaLnBrk="0" fontAlgn="base" hangingPunct="0">
              <a:spcBef>
                <a:spcPct val="0"/>
              </a:spcBef>
              <a:spcAft>
                <a:spcPct val="0"/>
              </a:spcAft>
              <a:defRPr sz="2400">
                <a:solidFill>
                  <a:srgbClr val="000000"/>
                </a:solidFill>
                <a:latin typeface="Calibri" pitchFamily="34" charset="0"/>
                <a:ea typeface="Calibri" pitchFamily="34" charset="0"/>
                <a:cs typeface="Calibri" pitchFamily="34" charset="0"/>
                <a:sym typeface="Calibri" pitchFamily="34" charset="0"/>
              </a:defRPr>
            </a:lvl6pPr>
            <a:lvl7pPr marL="2971800" indent="-228600" defTabSz="457200" eaLnBrk="0" fontAlgn="base" hangingPunct="0">
              <a:spcBef>
                <a:spcPct val="0"/>
              </a:spcBef>
              <a:spcAft>
                <a:spcPct val="0"/>
              </a:spcAft>
              <a:defRPr sz="2400">
                <a:solidFill>
                  <a:srgbClr val="000000"/>
                </a:solidFill>
                <a:latin typeface="Calibri" pitchFamily="34" charset="0"/>
                <a:ea typeface="Calibri" pitchFamily="34" charset="0"/>
                <a:cs typeface="Calibri" pitchFamily="34" charset="0"/>
                <a:sym typeface="Calibri" pitchFamily="34" charset="0"/>
              </a:defRPr>
            </a:lvl7pPr>
            <a:lvl8pPr marL="3429000" indent="-228600" defTabSz="457200" eaLnBrk="0" fontAlgn="base" hangingPunct="0">
              <a:spcBef>
                <a:spcPct val="0"/>
              </a:spcBef>
              <a:spcAft>
                <a:spcPct val="0"/>
              </a:spcAft>
              <a:defRPr sz="2400">
                <a:solidFill>
                  <a:srgbClr val="000000"/>
                </a:solidFill>
                <a:latin typeface="Calibri" pitchFamily="34" charset="0"/>
                <a:ea typeface="Calibri" pitchFamily="34" charset="0"/>
                <a:cs typeface="Calibri" pitchFamily="34" charset="0"/>
                <a:sym typeface="Calibri" pitchFamily="34" charset="0"/>
              </a:defRPr>
            </a:lvl8pPr>
            <a:lvl9pPr marL="3886200" indent="-228600" defTabSz="457200" eaLnBrk="0" fontAlgn="base" hangingPunct="0">
              <a:spcBef>
                <a:spcPct val="0"/>
              </a:spcBef>
              <a:spcAft>
                <a:spcPct val="0"/>
              </a:spcAft>
              <a:defRPr sz="2400">
                <a:solidFill>
                  <a:srgbClr val="000000"/>
                </a:solidFill>
                <a:latin typeface="Calibri" pitchFamily="34" charset="0"/>
                <a:ea typeface="Calibri" pitchFamily="34" charset="0"/>
                <a:cs typeface="Calibri" pitchFamily="34" charset="0"/>
                <a:sym typeface="Calibri" pitchFamily="34" charset="0"/>
              </a:defRPr>
            </a:lvl9pPr>
          </a:lstStyle>
          <a:p>
            <a:pPr marL="39688" marR="0" lvl="0" indent="0" algn="l" defTabSz="457200" rtl="0" eaLnBrk="1" fontAlgn="base" latinLnBrk="0" hangingPunct="0">
              <a:lnSpc>
                <a:spcPct val="100000"/>
              </a:lnSpc>
              <a:spcBef>
                <a:spcPts val="60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pitchFamily="18" charset="0"/>
                <a:ea typeface="Times Roman" charset="0"/>
                <a:cs typeface="Times" pitchFamily="18" charset="0"/>
                <a:sym typeface="Times Roman" charset="0"/>
              </a:rPr>
              <a:t>John 12:19</a:t>
            </a:r>
          </a:p>
          <a:p>
            <a:pPr marL="0" marR="0" lvl="0" indent="0" algn="l" defTabSz="914400" rtl="0" eaLnBrk="1" fontAlgn="base" latinLnBrk="0" hangingPunct="0">
              <a:lnSpc>
                <a:spcPct val="100000"/>
              </a:lnSpc>
              <a:spcBef>
                <a:spcPts val="600"/>
              </a:spcBef>
              <a:spcAft>
                <a:spcPct val="0"/>
              </a:spcAft>
              <a:buClrTx/>
              <a:buSzTx/>
              <a:buFontTx/>
              <a:buNone/>
              <a:tabLst/>
              <a:defRPr/>
            </a:pPr>
            <a:r>
              <a:rPr kumimoji="0" lang="en-US" altLang="en-US" sz="1600" b="0" i="1" u="none" strike="noStrike" kern="1200" cap="none" spc="0" normalizeH="0" baseline="0" noProof="0" dirty="0">
                <a:ln>
                  <a:noFill/>
                </a:ln>
                <a:solidFill>
                  <a:srgbClr val="FFFFFF"/>
                </a:solidFill>
                <a:effectLst/>
                <a:uLnTx/>
                <a:uFillTx/>
                <a:latin typeface="Times" pitchFamily="18" charset="0"/>
                <a:ea typeface="Times Roman" charset="0"/>
                <a:cs typeface="Times" pitchFamily="18" charset="0"/>
                <a:sym typeface="Times Roman" charset="0"/>
              </a:rPr>
              <a:t>New International Version</a:t>
            </a:r>
            <a:endParaRPr kumimoji="0" lang="en-US" altLang="en-US" sz="2400" b="0" i="0" u="none" strike="noStrike" kern="1200" cap="none" spc="0" normalizeH="0" baseline="0" noProof="0" dirty="0">
              <a:ln>
                <a:noFill/>
              </a:ln>
              <a:solidFill>
                <a:srgbClr val="000000"/>
              </a:solidFill>
              <a:effectLst/>
              <a:uLnTx/>
              <a:uFillTx/>
              <a:latin typeface="Times" pitchFamily="18" charset="0"/>
              <a:ea typeface="Times Roman" charset="0"/>
              <a:cs typeface="Times" pitchFamily="18" charset="0"/>
              <a:sym typeface="Calibri" panose="020F0502020204030204" pitchFamily="34" charset="0"/>
            </a:endParaRPr>
          </a:p>
          <a:p>
            <a:pPr marL="39688" marR="0" lvl="0" indent="0" algn="l" defTabSz="457200" rtl="0" eaLnBrk="1" fontAlgn="base" latinLnBrk="0" hangingPunct="0">
              <a:lnSpc>
                <a:spcPct val="100000"/>
              </a:lnSpc>
              <a:spcBef>
                <a:spcPts val="60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pitchFamily="18" charset="0"/>
              <a:ea typeface="Times Roman" charset="0"/>
              <a:cs typeface="Times" pitchFamily="18" charset="0"/>
              <a:sym typeface="Calibri" panose="020F0502020204030204" pitchFamily="34" charset="0"/>
            </a:endParaRPr>
          </a:p>
        </p:txBody>
      </p:sp>
      <p:sp>
        <p:nvSpPr>
          <p:cNvPr id="5123" name="Line 2">
            <a:extLst>
              <a:ext uri="{FF2B5EF4-FFF2-40B4-BE49-F238E27FC236}">
                <a16:creationId xmlns:a16="http://schemas.microsoft.com/office/drawing/2014/main" id="{31ED7EB9-2DBD-4E4B-A75C-41BAD1D8230B}"/>
              </a:ext>
            </a:extLst>
          </p:cNvPr>
          <p:cNvSpPr>
            <a:spLocks noChangeShapeType="1"/>
          </p:cNvSpPr>
          <p:nvPr/>
        </p:nvSpPr>
        <p:spPr bwMode="auto">
          <a:xfrm>
            <a:off x="2265364" y="2154238"/>
            <a:ext cx="762952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5124" name="AutoShape 3">
            <a:extLst>
              <a:ext uri="{FF2B5EF4-FFF2-40B4-BE49-F238E27FC236}">
                <a16:creationId xmlns:a16="http://schemas.microsoft.com/office/drawing/2014/main" id="{2EE836FD-29EC-410D-B29B-D9388359734D}"/>
              </a:ext>
            </a:extLst>
          </p:cNvPr>
          <p:cNvSpPr>
            <a:spLocks/>
          </p:cNvSpPr>
          <p:nvPr/>
        </p:nvSpPr>
        <p:spPr bwMode="auto">
          <a:xfrm>
            <a:off x="381000" y="2630488"/>
            <a:ext cx="11353799" cy="1447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9688" defTabSz="4572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defTabSz="4572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defTabSz="4572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defTabSz="4572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defTabSz="4572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4572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4572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4572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4572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39688" marR="0" lvl="0" indent="0" algn="l" defTabSz="457200" rtl="0" eaLnBrk="1" fontAlgn="base" latinLnBrk="0" hangingPunct="0">
              <a:lnSpc>
                <a:spcPct val="100000"/>
              </a:lnSpc>
              <a:spcBef>
                <a:spcPts val="600"/>
              </a:spcBef>
              <a:spcAft>
                <a:spcPct val="0"/>
              </a:spcAft>
              <a:buClrTx/>
              <a:buSzTx/>
              <a:buFontTx/>
              <a:buNone/>
              <a:tabLst/>
              <a:defRPr/>
            </a:pPr>
            <a:r>
              <a:rPr kumimoji="0" lang="en-US" altLang="en-US" sz="4800" b="1" i="0" u="none" strike="noStrike" kern="1200" cap="none" spc="0" normalizeH="0" baseline="0" noProof="0" dirty="0">
                <a:ln>
                  <a:noFill/>
                </a:ln>
                <a:solidFill>
                  <a:srgbClr val="FFFFFF"/>
                </a:solidFill>
                <a:effectLst/>
                <a:uLnTx/>
                <a:uFillTx/>
                <a:latin typeface="Times" panose="02020603050405020304" pitchFamily="18" charset="0"/>
                <a:ea typeface="Calibri" panose="020F0502020204030204" pitchFamily="34" charset="0"/>
                <a:cs typeface="Times" panose="02020603050405020304" pitchFamily="18" charset="0"/>
                <a:sym typeface="Times Roman" charset="0"/>
              </a:rPr>
              <a:t>So the Pharisees said to one another, “See, this is getting us nowhere. Look how the whole world has gone after him!”</a:t>
            </a:r>
            <a:endParaRPr kumimoji="0" lang="en-US" altLang="en-US" sz="4800" b="1" i="0" u="none" strike="noStrike" kern="1200" cap="none" spc="0" normalizeH="0" baseline="0" noProof="0" dirty="0">
              <a:ln>
                <a:noFill/>
              </a:ln>
              <a:solidFill>
                <a:srgbClr val="000000"/>
              </a:solidFill>
              <a:effectLst/>
              <a:uLnTx/>
              <a:uFillTx/>
              <a:latin typeface="Times" panose="02020603050405020304" pitchFamily="18" charset="0"/>
              <a:ea typeface="Calibri" panose="020F0502020204030204" pitchFamily="34" charset="0"/>
              <a:cs typeface="Times" panose="02020603050405020304" pitchFamily="18" charset="0"/>
              <a:sym typeface="Calibri" panose="020F0502020204030204" pitchFamily="34" charset="0"/>
            </a:endParaRPr>
          </a:p>
        </p:txBody>
      </p:sp>
    </p:spTree>
    <p:extLst>
      <p:ext uri="{BB962C8B-B14F-4D97-AF65-F5344CB8AC3E}">
        <p14:creationId xmlns:p14="http://schemas.microsoft.com/office/powerpoint/2010/main" val="6337326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AutoShape 1">
            <a:extLst>
              <a:ext uri="{FF2B5EF4-FFF2-40B4-BE49-F238E27FC236}">
                <a16:creationId xmlns:a16="http://schemas.microsoft.com/office/drawing/2014/main" id="{E9F9FC9E-8215-4D9B-BE11-8EA5CA14A5A5}"/>
              </a:ext>
            </a:extLst>
          </p:cNvPr>
          <p:cNvSpPr>
            <a:spLocks/>
          </p:cNvSpPr>
          <p:nvPr/>
        </p:nvSpPr>
        <p:spPr bwMode="auto">
          <a:xfrm>
            <a:off x="2286000" y="3251200"/>
            <a:ext cx="7645400"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4099" name="Rectangle 1">
            <a:extLst>
              <a:ext uri="{FF2B5EF4-FFF2-40B4-BE49-F238E27FC236}">
                <a16:creationId xmlns:a16="http://schemas.microsoft.com/office/drawing/2014/main" id="{0053C93A-6191-4268-9810-DC791C9B9280}"/>
              </a:ext>
            </a:extLst>
          </p:cNvPr>
          <p:cNvSpPr>
            <a:spLocks noChangeArrowheads="1"/>
          </p:cNvSpPr>
          <p:nvPr/>
        </p:nvSpPr>
        <p:spPr bwMode="auto">
          <a:xfrm>
            <a:off x="304800" y="457200"/>
            <a:ext cx="11582400" cy="546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en-US" altLang="en-US" sz="5400" b="1" i="0" u="none" strike="noStrike" kern="1200" cap="none" spc="0" normalizeH="0" baseline="0" noProof="0" dirty="0">
                <a:ln>
                  <a:noFill/>
                </a:ln>
                <a:solidFill>
                  <a:srgbClr val="FFFFFF"/>
                </a:solidFill>
                <a:effectLst/>
                <a:uLnTx/>
                <a:uFillTx/>
                <a:latin typeface="Times" panose="02020603050405020304" pitchFamily="18" charset="0"/>
                <a:ea typeface="Calibri" panose="020F0502020204030204" pitchFamily="34" charset="0"/>
                <a:cs typeface="Times" panose="02020603050405020304" pitchFamily="18" charset="0"/>
                <a:sym typeface="Times" panose="02020603050405020304" pitchFamily="18" charset="0"/>
              </a:rPr>
              <a:t>How They Reacted</a:t>
            </a:r>
          </a:p>
          <a:p>
            <a:pPr marL="0" marR="0" lvl="0" indent="0" algn="l" defTabSz="914400" rtl="0" eaLnBrk="1" fontAlgn="base" latinLnBrk="0" hangingPunct="1">
              <a:lnSpc>
                <a:spcPct val="100000"/>
              </a:lnSpc>
              <a:spcBef>
                <a:spcPts val="600"/>
              </a:spcBef>
              <a:spcAft>
                <a:spcPct val="0"/>
              </a:spcAft>
              <a:buClrTx/>
              <a:buSzTx/>
              <a:buFontTx/>
              <a:buNone/>
              <a:tabLst/>
              <a:defRPr/>
            </a:pPr>
            <a:endParaRPr kumimoji="0" lang="en-US" altLang="en-US" sz="5400" b="1" i="0" u="none" strike="noStrike" kern="1200" cap="none" spc="0" normalizeH="0" baseline="0" noProof="0" dirty="0">
              <a:ln>
                <a:noFill/>
              </a:ln>
              <a:solidFill>
                <a:srgbClr val="FFFFFF"/>
              </a:solidFill>
              <a:effectLst/>
              <a:uLnTx/>
              <a:uFillTx/>
              <a:latin typeface="Times" panose="02020603050405020304" pitchFamily="18" charset="0"/>
              <a:ea typeface="Calibri" panose="020F0502020204030204" pitchFamily="34" charset="0"/>
              <a:cs typeface="Times" panose="02020603050405020304" pitchFamily="18" charset="0"/>
              <a:sym typeface="Times" panose="02020603050405020304" pitchFamily="18" charset="0"/>
            </a:endParaRPr>
          </a:p>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US" altLang="en-US" sz="5400" b="1" i="0" u="none" strike="noStrike" kern="1200" cap="none" spc="0" normalizeH="0" baseline="0" noProof="0" dirty="0">
                <a:ln>
                  <a:noFill/>
                </a:ln>
                <a:solidFill>
                  <a:srgbClr val="FFFFFF"/>
                </a:solidFill>
                <a:effectLst/>
                <a:uLnTx/>
                <a:uFillTx/>
                <a:latin typeface="Times" panose="02020603050405020304" pitchFamily="18" charset="0"/>
                <a:ea typeface="Calibri" panose="020F0502020204030204" pitchFamily="34" charset="0"/>
                <a:cs typeface="Times" panose="02020603050405020304" pitchFamily="18" charset="0"/>
                <a:sym typeface="Times" panose="02020603050405020304" pitchFamily="18" charset="0"/>
              </a:rPr>
              <a:t>	1. The Crowd</a:t>
            </a:r>
          </a:p>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US" altLang="en-US" sz="5400" b="1" i="0" u="none" strike="noStrike" kern="1200" cap="none" spc="0" normalizeH="0" baseline="0" noProof="0" dirty="0">
                <a:ln>
                  <a:noFill/>
                </a:ln>
                <a:solidFill>
                  <a:srgbClr val="FFFFFF"/>
                </a:solidFill>
                <a:effectLst/>
                <a:uLnTx/>
                <a:uFillTx/>
                <a:latin typeface="Times" panose="02020603050405020304" pitchFamily="18" charset="0"/>
                <a:ea typeface="Calibri" panose="020F0502020204030204" pitchFamily="34" charset="0"/>
                <a:cs typeface="Times" panose="02020603050405020304" pitchFamily="18" charset="0"/>
                <a:sym typeface="Times" panose="02020603050405020304" pitchFamily="18" charset="0"/>
              </a:rPr>
              <a:t>	2. The Religious Leaders</a:t>
            </a:r>
          </a:p>
          <a:p>
            <a:pPr marL="0" marR="0" lvl="0" indent="0" algn="l" defTabSz="914400" rtl="0" eaLnBrk="1" fontAlgn="base" latinLnBrk="0" hangingPunct="1">
              <a:lnSpc>
                <a:spcPct val="100000"/>
              </a:lnSpc>
              <a:spcBef>
                <a:spcPts val="600"/>
              </a:spcBef>
              <a:spcAft>
                <a:spcPct val="0"/>
              </a:spcAft>
              <a:buClrTx/>
              <a:buSzTx/>
              <a:buFontTx/>
              <a:buNone/>
              <a:tabLst/>
              <a:defRPr/>
            </a:pPr>
            <a:r>
              <a:rPr lang="en-US" altLang="en-US" sz="5400" b="1" dirty="0">
                <a:solidFill>
                  <a:srgbClr val="FFFFFF"/>
                </a:solidFill>
                <a:latin typeface="Times" panose="02020603050405020304" pitchFamily="18" charset="0"/>
                <a:cs typeface="Times" panose="02020603050405020304" pitchFamily="18" charset="0"/>
                <a:sym typeface="Times" panose="02020603050405020304" pitchFamily="18" charset="0"/>
              </a:rPr>
              <a:t>	3. The Disciples</a:t>
            </a:r>
            <a:endParaRPr kumimoji="0" lang="en-US" altLang="en-US" sz="5400" b="1" i="0" u="none" strike="noStrike" kern="1200" cap="none" spc="0" normalizeH="0" baseline="0" noProof="0" dirty="0">
              <a:ln>
                <a:noFill/>
              </a:ln>
              <a:solidFill>
                <a:srgbClr val="FFFFFF"/>
              </a:solidFill>
              <a:effectLst/>
              <a:uLnTx/>
              <a:uFillTx/>
              <a:latin typeface="Times" panose="02020603050405020304" pitchFamily="18" charset="0"/>
              <a:ea typeface="Calibri" panose="020F0502020204030204" pitchFamily="34" charset="0"/>
              <a:cs typeface="Times" panose="02020603050405020304" pitchFamily="18" charset="0"/>
              <a:sym typeface="Times" panose="02020603050405020304" pitchFamily="18" charset="0"/>
            </a:endParaRPr>
          </a:p>
          <a:p>
            <a:pPr marL="0" marR="0" lvl="0" indent="0" algn="l" defTabSz="914400" rtl="0" eaLnBrk="1" fontAlgn="base" latinLnBrk="0" hangingPunct="1">
              <a:lnSpc>
                <a:spcPct val="100000"/>
              </a:lnSpc>
              <a:spcBef>
                <a:spcPts val="600"/>
              </a:spcBef>
              <a:spcAft>
                <a:spcPct val="0"/>
              </a:spcAft>
              <a:buClrTx/>
              <a:buSzTx/>
              <a:buFontTx/>
              <a:buNone/>
              <a:tabLst/>
              <a:defRPr/>
            </a:pPr>
            <a:endParaRPr kumimoji="0" lang="en-US" altLang="en-US" sz="5400" b="1" i="0" u="none" strike="noStrike" kern="1200" cap="none" spc="0" normalizeH="0" baseline="0" noProof="0" dirty="0">
              <a:ln>
                <a:noFill/>
              </a:ln>
              <a:solidFill>
                <a:srgbClr val="FFFFFF"/>
              </a:solidFill>
              <a:effectLst/>
              <a:uLnTx/>
              <a:uFillTx/>
              <a:latin typeface="Times" panose="02020603050405020304" pitchFamily="18" charset="0"/>
              <a:ea typeface="Calibri" panose="020F0502020204030204" pitchFamily="34" charset="0"/>
              <a:cs typeface="Times" panose="02020603050405020304" pitchFamily="18" charset="0"/>
              <a:sym typeface="Times" panose="02020603050405020304" pitchFamily="18" charset="0"/>
            </a:endParaRPr>
          </a:p>
        </p:txBody>
      </p:sp>
    </p:spTree>
    <p:extLst>
      <p:ext uri="{BB962C8B-B14F-4D97-AF65-F5344CB8AC3E}">
        <p14:creationId xmlns:p14="http://schemas.microsoft.com/office/powerpoint/2010/main" val="102087805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AutoShape 1">
            <a:extLst>
              <a:ext uri="{FF2B5EF4-FFF2-40B4-BE49-F238E27FC236}">
                <a16:creationId xmlns:a16="http://schemas.microsoft.com/office/drawing/2014/main" id="{C0DF1D9C-C0CF-4901-807A-E9A5E90013C4}"/>
              </a:ext>
            </a:extLst>
          </p:cNvPr>
          <p:cNvSpPr>
            <a:spLocks/>
          </p:cNvSpPr>
          <p:nvPr/>
        </p:nvSpPr>
        <p:spPr bwMode="auto">
          <a:xfrm>
            <a:off x="2278063" y="782638"/>
            <a:ext cx="7353300" cy="7493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9688" defTabSz="457200" eaLnBrk="0">
              <a:defRPr sz="2400">
                <a:solidFill>
                  <a:srgbClr val="000000"/>
                </a:solidFill>
                <a:latin typeface="Calibri" pitchFamily="34" charset="0"/>
                <a:ea typeface="Calibri" pitchFamily="34" charset="0"/>
                <a:cs typeface="Calibri" pitchFamily="34" charset="0"/>
                <a:sym typeface="Calibri" pitchFamily="34" charset="0"/>
              </a:defRPr>
            </a:lvl1pPr>
            <a:lvl2pPr marL="742950" indent="-285750" defTabSz="457200" eaLnBrk="0">
              <a:defRPr sz="2400">
                <a:solidFill>
                  <a:srgbClr val="000000"/>
                </a:solidFill>
                <a:latin typeface="Calibri" pitchFamily="34" charset="0"/>
                <a:ea typeface="Calibri" pitchFamily="34" charset="0"/>
                <a:cs typeface="Calibri" pitchFamily="34" charset="0"/>
                <a:sym typeface="Calibri" pitchFamily="34" charset="0"/>
              </a:defRPr>
            </a:lvl2pPr>
            <a:lvl3pPr marL="1143000" indent="-228600" defTabSz="457200" eaLnBrk="0">
              <a:defRPr sz="2400">
                <a:solidFill>
                  <a:srgbClr val="000000"/>
                </a:solidFill>
                <a:latin typeface="Calibri" pitchFamily="34" charset="0"/>
                <a:ea typeface="Calibri" pitchFamily="34" charset="0"/>
                <a:cs typeface="Calibri" pitchFamily="34" charset="0"/>
                <a:sym typeface="Calibri" pitchFamily="34" charset="0"/>
              </a:defRPr>
            </a:lvl3pPr>
            <a:lvl4pPr marL="1600200" indent="-228600" defTabSz="457200" eaLnBrk="0">
              <a:defRPr sz="2400">
                <a:solidFill>
                  <a:srgbClr val="000000"/>
                </a:solidFill>
                <a:latin typeface="Calibri" pitchFamily="34" charset="0"/>
                <a:ea typeface="Calibri" pitchFamily="34" charset="0"/>
                <a:cs typeface="Calibri" pitchFamily="34" charset="0"/>
                <a:sym typeface="Calibri" pitchFamily="34" charset="0"/>
              </a:defRPr>
            </a:lvl4pPr>
            <a:lvl5pPr marL="2057400" indent="-228600" defTabSz="457200" eaLnBrk="0">
              <a:defRPr sz="2400">
                <a:solidFill>
                  <a:srgbClr val="000000"/>
                </a:solidFill>
                <a:latin typeface="Calibri" pitchFamily="34" charset="0"/>
                <a:ea typeface="Calibri" pitchFamily="34" charset="0"/>
                <a:cs typeface="Calibri" pitchFamily="34" charset="0"/>
                <a:sym typeface="Calibri" pitchFamily="34" charset="0"/>
              </a:defRPr>
            </a:lvl5pPr>
            <a:lvl6pPr marL="2514600" indent="-228600" defTabSz="457200" eaLnBrk="0" fontAlgn="base" hangingPunct="0">
              <a:spcBef>
                <a:spcPct val="0"/>
              </a:spcBef>
              <a:spcAft>
                <a:spcPct val="0"/>
              </a:spcAft>
              <a:defRPr sz="2400">
                <a:solidFill>
                  <a:srgbClr val="000000"/>
                </a:solidFill>
                <a:latin typeface="Calibri" pitchFamily="34" charset="0"/>
                <a:ea typeface="Calibri" pitchFamily="34" charset="0"/>
                <a:cs typeface="Calibri" pitchFamily="34" charset="0"/>
                <a:sym typeface="Calibri" pitchFamily="34" charset="0"/>
              </a:defRPr>
            </a:lvl6pPr>
            <a:lvl7pPr marL="2971800" indent="-228600" defTabSz="457200" eaLnBrk="0" fontAlgn="base" hangingPunct="0">
              <a:spcBef>
                <a:spcPct val="0"/>
              </a:spcBef>
              <a:spcAft>
                <a:spcPct val="0"/>
              </a:spcAft>
              <a:defRPr sz="2400">
                <a:solidFill>
                  <a:srgbClr val="000000"/>
                </a:solidFill>
                <a:latin typeface="Calibri" pitchFamily="34" charset="0"/>
                <a:ea typeface="Calibri" pitchFamily="34" charset="0"/>
                <a:cs typeface="Calibri" pitchFamily="34" charset="0"/>
                <a:sym typeface="Calibri" pitchFamily="34" charset="0"/>
              </a:defRPr>
            </a:lvl7pPr>
            <a:lvl8pPr marL="3429000" indent="-228600" defTabSz="457200" eaLnBrk="0" fontAlgn="base" hangingPunct="0">
              <a:spcBef>
                <a:spcPct val="0"/>
              </a:spcBef>
              <a:spcAft>
                <a:spcPct val="0"/>
              </a:spcAft>
              <a:defRPr sz="2400">
                <a:solidFill>
                  <a:srgbClr val="000000"/>
                </a:solidFill>
                <a:latin typeface="Calibri" pitchFamily="34" charset="0"/>
                <a:ea typeface="Calibri" pitchFamily="34" charset="0"/>
                <a:cs typeface="Calibri" pitchFamily="34" charset="0"/>
                <a:sym typeface="Calibri" pitchFamily="34" charset="0"/>
              </a:defRPr>
            </a:lvl8pPr>
            <a:lvl9pPr marL="3886200" indent="-228600" defTabSz="457200" eaLnBrk="0" fontAlgn="base" hangingPunct="0">
              <a:spcBef>
                <a:spcPct val="0"/>
              </a:spcBef>
              <a:spcAft>
                <a:spcPct val="0"/>
              </a:spcAft>
              <a:defRPr sz="2400">
                <a:solidFill>
                  <a:srgbClr val="000000"/>
                </a:solidFill>
                <a:latin typeface="Calibri" pitchFamily="34" charset="0"/>
                <a:ea typeface="Calibri" pitchFamily="34" charset="0"/>
                <a:cs typeface="Calibri" pitchFamily="34" charset="0"/>
                <a:sym typeface="Calibri" pitchFamily="34" charset="0"/>
              </a:defRPr>
            </a:lvl9pPr>
          </a:lstStyle>
          <a:p>
            <a:pPr marL="39688" marR="0" lvl="0" indent="0" algn="l" defTabSz="457200" rtl="0" eaLnBrk="1" fontAlgn="base" latinLnBrk="0" hangingPunct="0">
              <a:lnSpc>
                <a:spcPct val="100000"/>
              </a:lnSpc>
              <a:spcBef>
                <a:spcPts val="60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pitchFamily="18" charset="0"/>
                <a:ea typeface="Times Roman" charset="0"/>
                <a:cs typeface="Times" pitchFamily="18" charset="0"/>
                <a:sym typeface="Times Roman" charset="0"/>
              </a:rPr>
              <a:t>John </a:t>
            </a:r>
            <a:r>
              <a:rPr lang="en-US" altLang="en-US" sz="2800" dirty="0">
                <a:solidFill>
                  <a:srgbClr val="FFFFFF"/>
                </a:solidFill>
                <a:latin typeface="Times" pitchFamily="18" charset="0"/>
                <a:ea typeface="Times Roman" charset="0"/>
                <a:cs typeface="Times" pitchFamily="18" charset="0"/>
                <a:sym typeface="Times Roman" charset="0"/>
              </a:rPr>
              <a:t>8:20</a:t>
            </a:r>
            <a:endParaRPr kumimoji="0" lang="en-US" altLang="en-US" sz="2800" b="0" i="0" u="none" strike="noStrike" kern="1200" cap="none" spc="0" normalizeH="0" baseline="0" noProof="0" dirty="0">
              <a:ln>
                <a:noFill/>
              </a:ln>
              <a:solidFill>
                <a:srgbClr val="FFFFFF"/>
              </a:solidFill>
              <a:effectLst/>
              <a:uLnTx/>
              <a:uFillTx/>
              <a:latin typeface="Times" pitchFamily="18" charset="0"/>
              <a:ea typeface="Times Roman" charset="0"/>
              <a:cs typeface="Times" pitchFamily="18" charset="0"/>
              <a:sym typeface="Times Roman" charset="0"/>
            </a:endParaRPr>
          </a:p>
          <a:p>
            <a:pPr marL="0" marR="0" lvl="0" indent="0" algn="l" defTabSz="914400" rtl="0" eaLnBrk="1" fontAlgn="base" latinLnBrk="0" hangingPunct="0">
              <a:lnSpc>
                <a:spcPct val="100000"/>
              </a:lnSpc>
              <a:spcBef>
                <a:spcPts val="600"/>
              </a:spcBef>
              <a:spcAft>
                <a:spcPct val="0"/>
              </a:spcAft>
              <a:buClrTx/>
              <a:buSzTx/>
              <a:buFontTx/>
              <a:buNone/>
              <a:tabLst/>
              <a:defRPr/>
            </a:pPr>
            <a:r>
              <a:rPr kumimoji="0" lang="en-US" altLang="en-US" sz="1600" b="0" i="1" u="none" strike="noStrike" kern="1200" cap="none" spc="0" normalizeH="0" baseline="0" noProof="0" dirty="0">
                <a:ln>
                  <a:noFill/>
                </a:ln>
                <a:solidFill>
                  <a:srgbClr val="FFFFFF"/>
                </a:solidFill>
                <a:effectLst/>
                <a:uLnTx/>
                <a:uFillTx/>
                <a:latin typeface="Times" pitchFamily="18" charset="0"/>
                <a:ea typeface="Times Roman" charset="0"/>
                <a:cs typeface="Times" pitchFamily="18" charset="0"/>
                <a:sym typeface="Times Roman" charset="0"/>
              </a:rPr>
              <a:t>New International Version</a:t>
            </a:r>
            <a:endParaRPr kumimoji="0" lang="en-US" altLang="en-US" sz="2400" b="0" i="0" u="none" strike="noStrike" kern="1200" cap="none" spc="0" normalizeH="0" baseline="0" noProof="0" dirty="0">
              <a:ln>
                <a:noFill/>
              </a:ln>
              <a:solidFill>
                <a:srgbClr val="000000"/>
              </a:solidFill>
              <a:effectLst/>
              <a:uLnTx/>
              <a:uFillTx/>
              <a:latin typeface="Times" pitchFamily="18" charset="0"/>
              <a:ea typeface="Times Roman" charset="0"/>
              <a:cs typeface="Times" pitchFamily="18" charset="0"/>
              <a:sym typeface="Calibri" panose="020F0502020204030204" pitchFamily="34" charset="0"/>
            </a:endParaRPr>
          </a:p>
          <a:p>
            <a:pPr marL="39688" marR="0" lvl="0" indent="0" algn="l" defTabSz="457200" rtl="0" eaLnBrk="1" fontAlgn="base" latinLnBrk="0" hangingPunct="0">
              <a:lnSpc>
                <a:spcPct val="100000"/>
              </a:lnSpc>
              <a:spcBef>
                <a:spcPts val="60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pitchFamily="18" charset="0"/>
              <a:ea typeface="Times Roman" charset="0"/>
              <a:cs typeface="Times" pitchFamily="18" charset="0"/>
              <a:sym typeface="Calibri" panose="020F0502020204030204" pitchFamily="34" charset="0"/>
            </a:endParaRPr>
          </a:p>
        </p:txBody>
      </p:sp>
      <p:sp>
        <p:nvSpPr>
          <p:cNvPr id="5123" name="Line 2">
            <a:extLst>
              <a:ext uri="{FF2B5EF4-FFF2-40B4-BE49-F238E27FC236}">
                <a16:creationId xmlns:a16="http://schemas.microsoft.com/office/drawing/2014/main" id="{31ED7EB9-2DBD-4E4B-A75C-41BAD1D8230B}"/>
              </a:ext>
            </a:extLst>
          </p:cNvPr>
          <p:cNvSpPr>
            <a:spLocks noChangeShapeType="1"/>
          </p:cNvSpPr>
          <p:nvPr/>
        </p:nvSpPr>
        <p:spPr bwMode="auto">
          <a:xfrm>
            <a:off x="2265364" y="2154238"/>
            <a:ext cx="762952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5124" name="AutoShape 3">
            <a:extLst>
              <a:ext uri="{FF2B5EF4-FFF2-40B4-BE49-F238E27FC236}">
                <a16:creationId xmlns:a16="http://schemas.microsoft.com/office/drawing/2014/main" id="{2EE836FD-29EC-410D-B29B-D9388359734D}"/>
              </a:ext>
            </a:extLst>
          </p:cNvPr>
          <p:cNvSpPr>
            <a:spLocks/>
          </p:cNvSpPr>
          <p:nvPr/>
        </p:nvSpPr>
        <p:spPr bwMode="auto">
          <a:xfrm>
            <a:off x="381000" y="2630488"/>
            <a:ext cx="11353799" cy="1447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9688" defTabSz="4572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defTabSz="4572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defTabSz="4572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defTabSz="4572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defTabSz="4572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4572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4572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4572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4572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39688" marR="0" lvl="0" indent="0" algn="l" defTabSz="457200" rtl="0" eaLnBrk="1" fontAlgn="base" latinLnBrk="0" hangingPunct="0">
              <a:lnSpc>
                <a:spcPct val="100000"/>
              </a:lnSpc>
              <a:spcBef>
                <a:spcPts val="600"/>
              </a:spcBef>
              <a:spcAft>
                <a:spcPct val="0"/>
              </a:spcAft>
              <a:buClrTx/>
              <a:buSzTx/>
              <a:buFontTx/>
              <a:buNone/>
              <a:tabLst/>
              <a:defRPr/>
            </a:pPr>
            <a:r>
              <a:rPr kumimoji="0" lang="en-US" altLang="en-US" sz="4800" b="1" i="0" u="none" strike="noStrike" kern="1200" cap="none" spc="0" normalizeH="0" baseline="0" noProof="0" dirty="0">
                <a:ln>
                  <a:noFill/>
                </a:ln>
                <a:solidFill>
                  <a:srgbClr val="FFFFFF"/>
                </a:solidFill>
                <a:effectLst/>
                <a:uLnTx/>
                <a:uFillTx/>
                <a:latin typeface="Times" panose="02020603050405020304" pitchFamily="18" charset="0"/>
                <a:ea typeface="Calibri" panose="020F0502020204030204" pitchFamily="34" charset="0"/>
                <a:cs typeface="Times" panose="02020603050405020304" pitchFamily="18" charset="0"/>
                <a:sym typeface="Times Roman" charset="0"/>
              </a:rPr>
              <a:t>My time has not yet come.</a:t>
            </a:r>
            <a:endParaRPr kumimoji="0" lang="en-US" altLang="en-US" sz="4800" b="1" i="0" u="none" strike="noStrike" kern="1200" cap="none" spc="0" normalizeH="0" baseline="0" noProof="0" dirty="0">
              <a:ln>
                <a:noFill/>
              </a:ln>
              <a:solidFill>
                <a:srgbClr val="000000"/>
              </a:solidFill>
              <a:effectLst/>
              <a:uLnTx/>
              <a:uFillTx/>
              <a:latin typeface="Times" panose="02020603050405020304" pitchFamily="18" charset="0"/>
              <a:ea typeface="Calibri" panose="020F0502020204030204" pitchFamily="34" charset="0"/>
              <a:cs typeface="Times" panose="02020603050405020304" pitchFamily="18" charset="0"/>
              <a:sym typeface="Calibri" panose="020F0502020204030204" pitchFamily="34" charset="0"/>
            </a:endParaRPr>
          </a:p>
        </p:txBody>
      </p:sp>
    </p:spTree>
    <p:extLst>
      <p:ext uri="{BB962C8B-B14F-4D97-AF65-F5344CB8AC3E}">
        <p14:creationId xmlns:p14="http://schemas.microsoft.com/office/powerpoint/2010/main" val="69957150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AutoShape 1">
            <a:extLst>
              <a:ext uri="{FF2B5EF4-FFF2-40B4-BE49-F238E27FC236}">
                <a16:creationId xmlns:a16="http://schemas.microsoft.com/office/drawing/2014/main" id="{C0DF1D9C-C0CF-4901-807A-E9A5E90013C4}"/>
              </a:ext>
            </a:extLst>
          </p:cNvPr>
          <p:cNvSpPr>
            <a:spLocks/>
          </p:cNvSpPr>
          <p:nvPr/>
        </p:nvSpPr>
        <p:spPr bwMode="auto">
          <a:xfrm>
            <a:off x="2278063" y="782638"/>
            <a:ext cx="7353300" cy="7493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9688" defTabSz="457200" eaLnBrk="0">
              <a:defRPr sz="2400">
                <a:solidFill>
                  <a:srgbClr val="000000"/>
                </a:solidFill>
                <a:latin typeface="Calibri" pitchFamily="34" charset="0"/>
                <a:ea typeface="Calibri" pitchFamily="34" charset="0"/>
                <a:cs typeface="Calibri" pitchFamily="34" charset="0"/>
                <a:sym typeface="Calibri" pitchFamily="34" charset="0"/>
              </a:defRPr>
            </a:lvl1pPr>
            <a:lvl2pPr marL="742950" indent="-285750" defTabSz="457200" eaLnBrk="0">
              <a:defRPr sz="2400">
                <a:solidFill>
                  <a:srgbClr val="000000"/>
                </a:solidFill>
                <a:latin typeface="Calibri" pitchFamily="34" charset="0"/>
                <a:ea typeface="Calibri" pitchFamily="34" charset="0"/>
                <a:cs typeface="Calibri" pitchFamily="34" charset="0"/>
                <a:sym typeface="Calibri" pitchFamily="34" charset="0"/>
              </a:defRPr>
            </a:lvl2pPr>
            <a:lvl3pPr marL="1143000" indent="-228600" defTabSz="457200" eaLnBrk="0">
              <a:defRPr sz="2400">
                <a:solidFill>
                  <a:srgbClr val="000000"/>
                </a:solidFill>
                <a:latin typeface="Calibri" pitchFamily="34" charset="0"/>
                <a:ea typeface="Calibri" pitchFamily="34" charset="0"/>
                <a:cs typeface="Calibri" pitchFamily="34" charset="0"/>
                <a:sym typeface="Calibri" pitchFamily="34" charset="0"/>
              </a:defRPr>
            </a:lvl3pPr>
            <a:lvl4pPr marL="1600200" indent="-228600" defTabSz="457200" eaLnBrk="0">
              <a:defRPr sz="2400">
                <a:solidFill>
                  <a:srgbClr val="000000"/>
                </a:solidFill>
                <a:latin typeface="Calibri" pitchFamily="34" charset="0"/>
                <a:ea typeface="Calibri" pitchFamily="34" charset="0"/>
                <a:cs typeface="Calibri" pitchFamily="34" charset="0"/>
                <a:sym typeface="Calibri" pitchFamily="34" charset="0"/>
              </a:defRPr>
            </a:lvl4pPr>
            <a:lvl5pPr marL="2057400" indent="-228600" defTabSz="457200" eaLnBrk="0">
              <a:defRPr sz="2400">
                <a:solidFill>
                  <a:srgbClr val="000000"/>
                </a:solidFill>
                <a:latin typeface="Calibri" pitchFamily="34" charset="0"/>
                <a:ea typeface="Calibri" pitchFamily="34" charset="0"/>
                <a:cs typeface="Calibri" pitchFamily="34" charset="0"/>
                <a:sym typeface="Calibri" pitchFamily="34" charset="0"/>
              </a:defRPr>
            </a:lvl5pPr>
            <a:lvl6pPr marL="2514600" indent="-228600" defTabSz="457200" eaLnBrk="0" fontAlgn="base" hangingPunct="0">
              <a:spcBef>
                <a:spcPct val="0"/>
              </a:spcBef>
              <a:spcAft>
                <a:spcPct val="0"/>
              </a:spcAft>
              <a:defRPr sz="2400">
                <a:solidFill>
                  <a:srgbClr val="000000"/>
                </a:solidFill>
                <a:latin typeface="Calibri" pitchFamily="34" charset="0"/>
                <a:ea typeface="Calibri" pitchFamily="34" charset="0"/>
                <a:cs typeface="Calibri" pitchFamily="34" charset="0"/>
                <a:sym typeface="Calibri" pitchFamily="34" charset="0"/>
              </a:defRPr>
            </a:lvl6pPr>
            <a:lvl7pPr marL="2971800" indent="-228600" defTabSz="457200" eaLnBrk="0" fontAlgn="base" hangingPunct="0">
              <a:spcBef>
                <a:spcPct val="0"/>
              </a:spcBef>
              <a:spcAft>
                <a:spcPct val="0"/>
              </a:spcAft>
              <a:defRPr sz="2400">
                <a:solidFill>
                  <a:srgbClr val="000000"/>
                </a:solidFill>
                <a:latin typeface="Calibri" pitchFamily="34" charset="0"/>
                <a:ea typeface="Calibri" pitchFamily="34" charset="0"/>
                <a:cs typeface="Calibri" pitchFamily="34" charset="0"/>
                <a:sym typeface="Calibri" pitchFamily="34" charset="0"/>
              </a:defRPr>
            </a:lvl7pPr>
            <a:lvl8pPr marL="3429000" indent="-228600" defTabSz="457200" eaLnBrk="0" fontAlgn="base" hangingPunct="0">
              <a:spcBef>
                <a:spcPct val="0"/>
              </a:spcBef>
              <a:spcAft>
                <a:spcPct val="0"/>
              </a:spcAft>
              <a:defRPr sz="2400">
                <a:solidFill>
                  <a:srgbClr val="000000"/>
                </a:solidFill>
                <a:latin typeface="Calibri" pitchFamily="34" charset="0"/>
                <a:ea typeface="Calibri" pitchFamily="34" charset="0"/>
                <a:cs typeface="Calibri" pitchFamily="34" charset="0"/>
                <a:sym typeface="Calibri" pitchFamily="34" charset="0"/>
              </a:defRPr>
            </a:lvl8pPr>
            <a:lvl9pPr marL="3886200" indent="-228600" defTabSz="457200" eaLnBrk="0" fontAlgn="base" hangingPunct="0">
              <a:spcBef>
                <a:spcPct val="0"/>
              </a:spcBef>
              <a:spcAft>
                <a:spcPct val="0"/>
              </a:spcAft>
              <a:defRPr sz="2400">
                <a:solidFill>
                  <a:srgbClr val="000000"/>
                </a:solidFill>
                <a:latin typeface="Calibri" pitchFamily="34" charset="0"/>
                <a:ea typeface="Calibri" pitchFamily="34" charset="0"/>
                <a:cs typeface="Calibri" pitchFamily="34" charset="0"/>
                <a:sym typeface="Calibri" pitchFamily="34" charset="0"/>
              </a:defRPr>
            </a:lvl9pPr>
          </a:lstStyle>
          <a:p>
            <a:pPr marL="39688" marR="0" lvl="0" indent="0" algn="l" defTabSz="457200" rtl="0" eaLnBrk="1" fontAlgn="base" latinLnBrk="0" hangingPunct="0">
              <a:lnSpc>
                <a:spcPct val="100000"/>
              </a:lnSpc>
              <a:spcBef>
                <a:spcPts val="60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pitchFamily="18" charset="0"/>
                <a:ea typeface="Times Roman" charset="0"/>
                <a:cs typeface="Times" pitchFamily="18" charset="0"/>
                <a:sym typeface="Times Roman" charset="0"/>
              </a:rPr>
              <a:t>John 12:16a</a:t>
            </a:r>
          </a:p>
          <a:p>
            <a:pPr marL="0" marR="0" lvl="0" indent="0" algn="l" defTabSz="914400" rtl="0" eaLnBrk="1" fontAlgn="base" latinLnBrk="0" hangingPunct="0">
              <a:lnSpc>
                <a:spcPct val="100000"/>
              </a:lnSpc>
              <a:spcBef>
                <a:spcPts val="600"/>
              </a:spcBef>
              <a:spcAft>
                <a:spcPct val="0"/>
              </a:spcAft>
              <a:buClrTx/>
              <a:buSzTx/>
              <a:buFontTx/>
              <a:buNone/>
              <a:tabLst/>
              <a:defRPr/>
            </a:pPr>
            <a:r>
              <a:rPr kumimoji="0" lang="en-US" altLang="en-US" sz="1600" b="0" i="1" u="none" strike="noStrike" kern="1200" cap="none" spc="0" normalizeH="0" baseline="0" noProof="0" dirty="0">
                <a:ln>
                  <a:noFill/>
                </a:ln>
                <a:solidFill>
                  <a:srgbClr val="FFFFFF"/>
                </a:solidFill>
                <a:effectLst/>
                <a:uLnTx/>
                <a:uFillTx/>
                <a:latin typeface="Times" pitchFamily="18" charset="0"/>
                <a:ea typeface="Times Roman" charset="0"/>
                <a:cs typeface="Times" pitchFamily="18" charset="0"/>
                <a:sym typeface="Times Roman" charset="0"/>
              </a:rPr>
              <a:t>New International Version</a:t>
            </a:r>
            <a:endParaRPr kumimoji="0" lang="en-US" altLang="en-US" sz="2400" b="0" i="0" u="none" strike="noStrike" kern="1200" cap="none" spc="0" normalizeH="0" baseline="0" noProof="0" dirty="0">
              <a:ln>
                <a:noFill/>
              </a:ln>
              <a:solidFill>
                <a:srgbClr val="000000"/>
              </a:solidFill>
              <a:effectLst/>
              <a:uLnTx/>
              <a:uFillTx/>
              <a:latin typeface="Times" pitchFamily="18" charset="0"/>
              <a:ea typeface="Times Roman" charset="0"/>
              <a:cs typeface="Times" pitchFamily="18" charset="0"/>
              <a:sym typeface="Calibri" panose="020F0502020204030204" pitchFamily="34" charset="0"/>
            </a:endParaRPr>
          </a:p>
          <a:p>
            <a:pPr marL="39688" marR="0" lvl="0" indent="0" algn="l" defTabSz="457200" rtl="0" eaLnBrk="1" fontAlgn="base" latinLnBrk="0" hangingPunct="0">
              <a:lnSpc>
                <a:spcPct val="100000"/>
              </a:lnSpc>
              <a:spcBef>
                <a:spcPts val="60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pitchFamily="18" charset="0"/>
              <a:ea typeface="Times Roman" charset="0"/>
              <a:cs typeface="Times" pitchFamily="18" charset="0"/>
              <a:sym typeface="Calibri" panose="020F0502020204030204" pitchFamily="34" charset="0"/>
            </a:endParaRPr>
          </a:p>
        </p:txBody>
      </p:sp>
      <p:sp>
        <p:nvSpPr>
          <p:cNvPr id="5123" name="Line 2">
            <a:extLst>
              <a:ext uri="{FF2B5EF4-FFF2-40B4-BE49-F238E27FC236}">
                <a16:creationId xmlns:a16="http://schemas.microsoft.com/office/drawing/2014/main" id="{31ED7EB9-2DBD-4E4B-A75C-41BAD1D8230B}"/>
              </a:ext>
            </a:extLst>
          </p:cNvPr>
          <p:cNvSpPr>
            <a:spLocks noChangeShapeType="1"/>
          </p:cNvSpPr>
          <p:nvPr/>
        </p:nvSpPr>
        <p:spPr bwMode="auto">
          <a:xfrm>
            <a:off x="2265364" y="2154238"/>
            <a:ext cx="762952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5124" name="AutoShape 3">
            <a:extLst>
              <a:ext uri="{FF2B5EF4-FFF2-40B4-BE49-F238E27FC236}">
                <a16:creationId xmlns:a16="http://schemas.microsoft.com/office/drawing/2014/main" id="{2EE836FD-29EC-410D-B29B-D9388359734D}"/>
              </a:ext>
            </a:extLst>
          </p:cNvPr>
          <p:cNvSpPr>
            <a:spLocks/>
          </p:cNvSpPr>
          <p:nvPr/>
        </p:nvSpPr>
        <p:spPr bwMode="auto">
          <a:xfrm>
            <a:off x="381000" y="2630488"/>
            <a:ext cx="11353799" cy="1447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9688" defTabSz="4572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defTabSz="4572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defTabSz="4572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defTabSz="4572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defTabSz="4572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4572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4572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4572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4572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39688" marR="0" lvl="0" indent="0" algn="l" defTabSz="457200" rtl="0" eaLnBrk="1" fontAlgn="base" latinLnBrk="0" hangingPunct="0">
              <a:lnSpc>
                <a:spcPct val="100000"/>
              </a:lnSpc>
              <a:spcBef>
                <a:spcPts val="600"/>
              </a:spcBef>
              <a:spcAft>
                <a:spcPct val="0"/>
              </a:spcAft>
              <a:buClrTx/>
              <a:buSzTx/>
              <a:buFontTx/>
              <a:buNone/>
              <a:tabLst/>
              <a:defRPr/>
            </a:pPr>
            <a:r>
              <a:rPr kumimoji="0" lang="en-US" altLang="en-US" sz="4800" b="1" i="0" u="none" strike="noStrike" kern="1200" cap="none" spc="0" normalizeH="0" baseline="0" noProof="0" dirty="0">
                <a:ln>
                  <a:noFill/>
                </a:ln>
                <a:solidFill>
                  <a:srgbClr val="FFFFFF"/>
                </a:solidFill>
                <a:effectLst/>
                <a:uLnTx/>
                <a:uFillTx/>
                <a:latin typeface="Times" panose="02020603050405020304" pitchFamily="18" charset="0"/>
                <a:ea typeface="Calibri" panose="020F0502020204030204" pitchFamily="34" charset="0"/>
                <a:cs typeface="Times" panose="02020603050405020304" pitchFamily="18" charset="0"/>
                <a:sym typeface="Times Roman" charset="0"/>
              </a:rPr>
              <a:t>At first his disciples did not understand all this.</a:t>
            </a:r>
            <a:endParaRPr kumimoji="0" lang="en-US" altLang="en-US" sz="4800" b="1" i="0" u="none" strike="noStrike" kern="1200" cap="none" spc="0" normalizeH="0" baseline="0" noProof="0" dirty="0">
              <a:ln>
                <a:noFill/>
              </a:ln>
              <a:solidFill>
                <a:srgbClr val="000000"/>
              </a:solidFill>
              <a:effectLst/>
              <a:uLnTx/>
              <a:uFillTx/>
              <a:latin typeface="Times" panose="02020603050405020304" pitchFamily="18" charset="0"/>
              <a:ea typeface="Calibri" panose="020F0502020204030204" pitchFamily="34" charset="0"/>
              <a:cs typeface="Times" panose="02020603050405020304" pitchFamily="18" charset="0"/>
              <a:sym typeface="Calibri" panose="020F0502020204030204" pitchFamily="34" charset="0"/>
            </a:endParaRPr>
          </a:p>
        </p:txBody>
      </p:sp>
    </p:spTree>
    <p:extLst>
      <p:ext uri="{BB962C8B-B14F-4D97-AF65-F5344CB8AC3E}">
        <p14:creationId xmlns:p14="http://schemas.microsoft.com/office/powerpoint/2010/main" val="242327044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AutoShape 1">
            <a:extLst>
              <a:ext uri="{FF2B5EF4-FFF2-40B4-BE49-F238E27FC236}">
                <a16:creationId xmlns:a16="http://schemas.microsoft.com/office/drawing/2014/main" id="{E9F9FC9E-8215-4D9B-BE11-8EA5CA14A5A5}"/>
              </a:ext>
            </a:extLst>
          </p:cNvPr>
          <p:cNvSpPr>
            <a:spLocks/>
          </p:cNvSpPr>
          <p:nvPr/>
        </p:nvSpPr>
        <p:spPr bwMode="auto">
          <a:xfrm>
            <a:off x="2286000" y="3251200"/>
            <a:ext cx="7645400"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4099" name="Rectangle 1">
            <a:extLst>
              <a:ext uri="{FF2B5EF4-FFF2-40B4-BE49-F238E27FC236}">
                <a16:creationId xmlns:a16="http://schemas.microsoft.com/office/drawing/2014/main" id="{0053C93A-6191-4268-9810-DC791C9B9280}"/>
              </a:ext>
            </a:extLst>
          </p:cNvPr>
          <p:cNvSpPr>
            <a:spLocks noChangeArrowheads="1"/>
          </p:cNvSpPr>
          <p:nvPr/>
        </p:nvSpPr>
        <p:spPr bwMode="auto">
          <a:xfrm>
            <a:off x="2108370" y="2438400"/>
            <a:ext cx="7975260" cy="183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en-US" altLang="en-US" sz="5400" b="1" i="0" u="none" strike="noStrike" kern="1200" cap="none" spc="0" normalizeH="0" baseline="0" noProof="0" dirty="0">
                <a:ln>
                  <a:noFill/>
                </a:ln>
                <a:solidFill>
                  <a:srgbClr val="FFFFFF"/>
                </a:solidFill>
                <a:effectLst/>
                <a:uLnTx/>
                <a:uFillTx/>
                <a:latin typeface="Times" panose="02020603050405020304" pitchFamily="18" charset="0"/>
                <a:ea typeface="Calibri" panose="020F0502020204030204" pitchFamily="34" charset="0"/>
                <a:cs typeface="Times" panose="02020603050405020304" pitchFamily="18" charset="0"/>
                <a:sym typeface="Times" panose="02020603050405020304" pitchFamily="18" charset="0"/>
              </a:rPr>
              <a:t>Their Perspective -  </a:t>
            </a:r>
          </a:p>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en-US" altLang="en-US" sz="5400" b="1" i="0" u="sng" strike="noStrike" kern="1200" cap="none" spc="0" normalizeH="0" baseline="0" noProof="0" dirty="0">
                <a:ln>
                  <a:noFill/>
                </a:ln>
                <a:solidFill>
                  <a:srgbClr val="FFFFFF"/>
                </a:solidFill>
                <a:effectLst/>
                <a:uLnTx/>
                <a:uFillTx/>
                <a:latin typeface="Times" panose="02020603050405020304" pitchFamily="18" charset="0"/>
                <a:ea typeface="Calibri" panose="020F0502020204030204" pitchFamily="34" charset="0"/>
                <a:cs typeface="Times" panose="02020603050405020304" pitchFamily="18" charset="0"/>
                <a:sym typeface="Times" panose="02020603050405020304" pitchFamily="18" charset="0"/>
              </a:rPr>
              <a:t>Not like this! Not like this!</a:t>
            </a:r>
            <a:endParaRPr kumimoji="0" lang="en-US" altLang="en-US" sz="5400" b="1" i="0" u="none" strike="noStrike" kern="1200" cap="none" spc="0" normalizeH="0" baseline="0" noProof="0" dirty="0">
              <a:ln>
                <a:noFill/>
              </a:ln>
              <a:solidFill>
                <a:srgbClr val="FFFFFF"/>
              </a:solidFill>
              <a:effectLst/>
              <a:uLnTx/>
              <a:uFillTx/>
              <a:latin typeface="Times" panose="02020603050405020304" pitchFamily="18" charset="0"/>
              <a:ea typeface="Calibri" panose="020F0502020204030204" pitchFamily="34" charset="0"/>
              <a:cs typeface="Times" panose="02020603050405020304" pitchFamily="18" charset="0"/>
              <a:sym typeface="Times" panose="02020603050405020304" pitchFamily="18" charset="0"/>
            </a:endParaRPr>
          </a:p>
        </p:txBody>
      </p:sp>
    </p:spTree>
    <p:extLst>
      <p:ext uri="{BB962C8B-B14F-4D97-AF65-F5344CB8AC3E}">
        <p14:creationId xmlns:p14="http://schemas.microsoft.com/office/powerpoint/2010/main" val="297436940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AutoShape 1">
            <a:extLst>
              <a:ext uri="{FF2B5EF4-FFF2-40B4-BE49-F238E27FC236}">
                <a16:creationId xmlns:a16="http://schemas.microsoft.com/office/drawing/2014/main" id="{C0DF1D9C-C0CF-4901-807A-E9A5E90013C4}"/>
              </a:ext>
            </a:extLst>
          </p:cNvPr>
          <p:cNvSpPr>
            <a:spLocks/>
          </p:cNvSpPr>
          <p:nvPr/>
        </p:nvSpPr>
        <p:spPr bwMode="auto">
          <a:xfrm>
            <a:off x="2278063" y="782638"/>
            <a:ext cx="7353300" cy="7493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9688" defTabSz="457200" eaLnBrk="0">
              <a:defRPr sz="2400">
                <a:solidFill>
                  <a:srgbClr val="000000"/>
                </a:solidFill>
                <a:latin typeface="Calibri" pitchFamily="34" charset="0"/>
                <a:ea typeface="Calibri" pitchFamily="34" charset="0"/>
                <a:cs typeface="Calibri" pitchFamily="34" charset="0"/>
                <a:sym typeface="Calibri" pitchFamily="34" charset="0"/>
              </a:defRPr>
            </a:lvl1pPr>
            <a:lvl2pPr marL="742950" indent="-285750" defTabSz="457200" eaLnBrk="0">
              <a:defRPr sz="2400">
                <a:solidFill>
                  <a:srgbClr val="000000"/>
                </a:solidFill>
                <a:latin typeface="Calibri" pitchFamily="34" charset="0"/>
                <a:ea typeface="Calibri" pitchFamily="34" charset="0"/>
                <a:cs typeface="Calibri" pitchFamily="34" charset="0"/>
                <a:sym typeface="Calibri" pitchFamily="34" charset="0"/>
              </a:defRPr>
            </a:lvl2pPr>
            <a:lvl3pPr marL="1143000" indent="-228600" defTabSz="457200" eaLnBrk="0">
              <a:defRPr sz="2400">
                <a:solidFill>
                  <a:srgbClr val="000000"/>
                </a:solidFill>
                <a:latin typeface="Calibri" pitchFamily="34" charset="0"/>
                <a:ea typeface="Calibri" pitchFamily="34" charset="0"/>
                <a:cs typeface="Calibri" pitchFamily="34" charset="0"/>
                <a:sym typeface="Calibri" pitchFamily="34" charset="0"/>
              </a:defRPr>
            </a:lvl3pPr>
            <a:lvl4pPr marL="1600200" indent="-228600" defTabSz="457200" eaLnBrk="0">
              <a:defRPr sz="2400">
                <a:solidFill>
                  <a:srgbClr val="000000"/>
                </a:solidFill>
                <a:latin typeface="Calibri" pitchFamily="34" charset="0"/>
                <a:ea typeface="Calibri" pitchFamily="34" charset="0"/>
                <a:cs typeface="Calibri" pitchFamily="34" charset="0"/>
                <a:sym typeface="Calibri" pitchFamily="34" charset="0"/>
              </a:defRPr>
            </a:lvl4pPr>
            <a:lvl5pPr marL="2057400" indent="-228600" defTabSz="457200" eaLnBrk="0">
              <a:defRPr sz="2400">
                <a:solidFill>
                  <a:srgbClr val="000000"/>
                </a:solidFill>
                <a:latin typeface="Calibri" pitchFamily="34" charset="0"/>
                <a:ea typeface="Calibri" pitchFamily="34" charset="0"/>
                <a:cs typeface="Calibri" pitchFamily="34" charset="0"/>
                <a:sym typeface="Calibri" pitchFamily="34" charset="0"/>
              </a:defRPr>
            </a:lvl5pPr>
            <a:lvl6pPr marL="2514600" indent="-228600" defTabSz="457200" eaLnBrk="0" fontAlgn="base" hangingPunct="0">
              <a:spcBef>
                <a:spcPct val="0"/>
              </a:spcBef>
              <a:spcAft>
                <a:spcPct val="0"/>
              </a:spcAft>
              <a:defRPr sz="2400">
                <a:solidFill>
                  <a:srgbClr val="000000"/>
                </a:solidFill>
                <a:latin typeface="Calibri" pitchFamily="34" charset="0"/>
                <a:ea typeface="Calibri" pitchFamily="34" charset="0"/>
                <a:cs typeface="Calibri" pitchFamily="34" charset="0"/>
                <a:sym typeface="Calibri" pitchFamily="34" charset="0"/>
              </a:defRPr>
            </a:lvl6pPr>
            <a:lvl7pPr marL="2971800" indent="-228600" defTabSz="457200" eaLnBrk="0" fontAlgn="base" hangingPunct="0">
              <a:spcBef>
                <a:spcPct val="0"/>
              </a:spcBef>
              <a:spcAft>
                <a:spcPct val="0"/>
              </a:spcAft>
              <a:defRPr sz="2400">
                <a:solidFill>
                  <a:srgbClr val="000000"/>
                </a:solidFill>
                <a:latin typeface="Calibri" pitchFamily="34" charset="0"/>
                <a:ea typeface="Calibri" pitchFamily="34" charset="0"/>
                <a:cs typeface="Calibri" pitchFamily="34" charset="0"/>
                <a:sym typeface="Calibri" pitchFamily="34" charset="0"/>
              </a:defRPr>
            </a:lvl7pPr>
            <a:lvl8pPr marL="3429000" indent="-228600" defTabSz="457200" eaLnBrk="0" fontAlgn="base" hangingPunct="0">
              <a:spcBef>
                <a:spcPct val="0"/>
              </a:spcBef>
              <a:spcAft>
                <a:spcPct val="0"/>
              </a:spcAft>
              <a:defRPr sz="2400">
                <a:solidFill>
                  <a:srgbClr val="000000"/>
                </a:solidFill>
                <a:latin typeface="Calibri" pitchFamily="34" charset="0"/>
                <a:ea typeface="Calibri" pitchFamily="34" charset="0"/>
                <a:cs typeface="Calibri" pitchFamily="34" charset="0"/>
                <a:sym typeface="Calibri" pitchFamily="34" charset="0"/>
              </a:defRPr>
            </a:lvl8pPr>
            <a:lvl9pPr marL="3886200" indent="-228600" defTabSz="457200" eaLnBrk="0" fontAlgn="base" hangingPunct="0">
              <a:spcBef>
                <a:spcPct val="0"/>
              </a:spcBef>
              <a:spcAft>
                <a:spcPct val="0"/>
              </a:spcAft>
              <a:defRPr sz="2400">
                <a:solidFill>
                  <a:srgbClr val="000000"/>
                </a:solidFill>
                <a:latin typeface="Calibri" pitchFamily="34" charset="0"/>
                <a:ea typeface="Calibri" pitchFamily="34" charset="0"/>
                <a:cs typeface="Calibri" pitchFamily="34" charset="0"/>
                <a:sym typeface="Calibri" pitchFamily="34" charset="0"/>
              </a:defRPr>
            </a:lvl9pPr>
          </a:lstStyle>
          <a:p>
            <a:pPr marL="39688" marR="0" lvl="0" indent="0" algn="l" defTabSz="457200" rtl="0" eaLnBrk="1" fontAlgn="base" latinLnBrk="0" hangingPunct="0">
              <a:lnSpc>
                <a:spcPct val="100000"/>
              </a:lnSpc>
              <a:spcBef>
                <a:spcPts val="60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pitchFamily="18" charset="0"/>
                <a:ea typeface="Times Roman" charset="0"/>
                <a:cs typeface="Times" pitchFamily="18" charset="0"/>
                <a:sym typeface="Times Roman" charset="0"/>
              </a:rPr>
              <a:t>Matthew 16:21-22</a:t>
            </a:r>
          </a:p>
          <a:p>
            <a:pPr marL="0" marR="0" lvl="0" indent="0" algn="l" defTabSz="914400" rtl="0" eaLnBrk="1" fontAlgn="base" latinLnBrk="0" hangingPunct="0">
              <a:lnSpc>
                <a:spcPct val="100000"/>
              </a:lnSpc>
              <a:spcBef>
                <a:spcPts val="600"/>
              </a:spcBef>
              <a:spcAft>
                <a:spcPct val="0"/>
              </a:spcAft>
              <a:buClrTx/>
              <a:buSzTx/>
              <a:buFontTx/>
              <a:buNone/>
              <a:tabLst/>
              <a:defRPr/>
            </a:pPr>
            <a:r>
              <a:rPr kumimoji="0" lang="en-US" altLang="en-US" sz="1600" b="0" i="1" u="none" strike="noStrike" kern="1200" cap="none" spc="0" normalizeH="0" baseline="0" noProof="0" dirty="0">
                <a:ln>
                  <a:noFill/>
                </a:ln>
                <a:solidFill>
                  <a:srgbClr val="FFFFFF"/>
                </a:solidFill>
                <a:effectLst/>
                <a:uLnTx/>
                <a:uFillTx/>
                <a:latin typeface="Times" pitchFamily="18" charset="0"/>
                <a:ea typeface="Times Roman" charset="0"/>
                <a:cs typeface="Times" pitchFamily="18" charset="0"/>
                <a:sym typeface="Times Roman" charset="0"/>
              </a:rPr>
              <a:t>New International Version</a:t>
            </a:r>
            <a:endParaRPr kumimoji="0" lang="en-US" altLang="en-US" sz="2400" b="0" i="0" u="none" strike="noStrike" kern="1200" cap="none" spc="0" normalizeH="0" baseline="0" noProof="0" dirty="0">
              <a:ln>
                <a:noFill/>
              </a:ln>
              <a:solidFill>
                <a:srgbClr val="000000"/>
              </a:solidFill>
              <a:effectLst/>
              <a:uLnTx/>
              <a:uFillTx/>
              <a:latin typeface="Times" pitchFamily="18" charset="0"/>
              <a:ea typeface="Times Roman" charset="0"/>
              <a:cs typeface="Times" pitchFamily="18" charset="0"/>
              <a:sym typeface="Calibri" panose="020F0502020204030204" pitchFamily="34" charset="0"/>
            </a:endParaRPr>
          </a:p>
          <a:p>
            <a:pPr marL="39688" marR="0" lvl="0" indent="0" algn="l" defTabSz="457200" rtl="0" eaLnBrk="1" fontAlgn="base" latinLnBrk="0" hangingPunct="0">
              <a:lnSpc>
                <a:spcPct val="100000"/>
              </a:lnSpc>
              <a:spcBef>
                <a:spcPts val="60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pitchFamily="18" charset="0"/>
              <a:ea typeface="Times Roman" charset="0"/>
              <a:cs typeface="Times" pitchFamily="18" charset="0"/>
              <a:sym typeface="Calibri" panose="020F0502020204030204" pitchFamily="34" charset="0"/>
            </a:endParaRPr>
          </a:p>
        </p:txBody>
      </p:sp>
      <p:sp>
        <p:nvSpPr>
          <p:cNvPr id="5123" name="Line 2">
            <a:extLst>
              <a:ext uri="{FF2B5EF4-FFF2-40B4-BE49-F238E27FC236}">
                <a16:creationId xmlns:a16="http://schemas.microsoft.com/office/drawing/2014/main" id="{31ED7EB9-2DBD-4E4B-A75C-41BAD1D8230B}"/>
              </a:ext>
            </a:extLst>
          </p:cNvPr>
          <p:cNvSpPr>
            <a:spLocks noChangeShapeType="1"/>
          </p:cNvSpPr>
          <p:nvPr/>
        </p:nvSpPr>
        <p:spPr bwMode="auto">
          <a:xfrm>
            <a:off x="2265364" y="2154238"/>
            <a:ext cx="762952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5124" name="AutoShape 3">
            <a:extLst>
              <a:ext uri="{FF2B5EF4-FFF2-40B4-BE49-F238E27FC236}">
                <a16:creationId xmlns:a16="http://schemas.microsoft.com/office/drawing/2014/main" id="{2EE836FD-29EC-410D-B29B-D9388359734D}"/>
              </a:ext>
            </a:extLst>
          </p:cNvPr>
          <p:cNvSpPr>
            <a:spLocks/>
          </p:cNvSpPr>
          <p:nvPr/>
        </p:nvSpPr>
        <p:spPr bwMode="auto">
          <a:xfrm>
            <a:off x="419100" y="2362200"/>
            <a:ext cx="11353799" cy="1447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9688" defTabSz="4572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defTabSz="4572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defTabSz="4572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defTabSz="4572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defTabSz="4572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4572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4572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4572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4572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39688" marR="0" lvl="0" indent="0" algn="l" defTabSz="457200" rtl="0" eaLnBrk="1" fontAlgn="base" latinLnBrk="0" hangingPunct="0">
              <a:lnSpc>
                <a:spcPct val="100000"/>
              </a:lnSpc>
              <a:spcBef>
                <a:spcPts val="600"/>
              </a:spcBef>
              <a:spcAft>
                <a:spcPct val="0"/>
              </a:spcAft>
              <a:buClrTx/>
              <a:buSzTx/>
              <a:buFontTx/>
              <a:buNone/>
              <a:tabLst/>
              <a:defRPr/>
            </a:pPr>
            <a:r>
              <a:rPr kumimoji="0" lang="en-US" altLang="en-US" sz="4800" b="1" i="0" u="none" strike="noStrike" kern="1200" cap="none" spc="0" normalizeH="0" baseline="0" noProof="0" dirty="0">
                <a:ln>
                  <a:noFill/>
                </a:ln>
                <a:solidFill>
                  <a:srgbClr val="FFFFFF"/>
                </a:solidFill>
                <a:effectLst/>
                <a:uLnTx/>
                <a:uFillTx/>
                <a:latin typeface="Times" panose="02020603050405020304" pitchFamily="18" charset="0"/>
                <a:ea typeface="Calibri" panose="020F0502020204030204" pitchFamily="34" charset="0"/>
                <a:cs typeface="Times" panose="02020603050405020304" pitchFamily="18" charset="0"/>
                <a:sym typeface="Times Roman" charset="0"/>
              </a:rPr>
              <a:t>From that time on Jesus began to explain to his disciples that he must go to Jerusalem and suffer many things at the hands of the elders, the chief priests and the teachers of the law, and that he must be killed and on the third day be raised to life. </a:t>
            </a:r>
            <a:endParaRPr kumimoji="0" lang="en-US" altLang="en-US" sz="4800" b="1" i="0" u="none" strike="noStrike" kern="1200" cap="none" spc="0" normalizeH="0" baseline="0" noProof="0" dirty="0">
              <a:ln>
                <a:noFill/>
              </a:ln>
              <a:solidFill>
                <a:srgbClr val="000000"/>
              </a:solidFill>
              <a:effectLst/>
              <a:uLnTx/>
              <a:uFillTx/>
              <a:latin typeface="Times" panose="02020603050405020304" pitchFamily="18" charset="0"/>
              <a:ea typeface="Calibri" panose="020F0502020204030204" pitchFamily="34" charset="0"/>
              <a:cs typeface="Times" panose="02020603050405020304" pitchFamily="18" charset="0"/>
              <a:sym typeface="Calibri" panose="020F0502020204030204" pitchFamily="34" charset="0"/>
            </a:endParaRPr>
          </a:p>
        </p:txBody>
      </p:sp>
    </p:spTree>
    <p:extLst>
      <p:ext uri="{BB962C8B-B14F-4D97-AF65-F5344CB8AC3E}">
        <p14:creationId xmlns:p14="http://schemas.microsoft.com/office/powerpoint/2010/main" val="245887387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AutoShape 1">
            <a:extLst>
              <a:ext uri="{FF2B5EF4-FFF2-40B4-BE49-F238E27FC236}">
                <a16:creationId xmlns:a16="http://schemas.microsoft.com/office/drawing/2014/main" id="{C0DF1D9C-C0CF-4901-807A-E9A5E90013C4}"/>
              </a:ext>
            </a:extLst>
          </p:cNvPr>
          <p:cNvSpPr>
            <a:spLocks/>
          </p:cNvSpPr>
          <p:nvPr/>
        </p:nvSpPr>
        <p:spPr bwMode="auto">
          <a:xfrm>
            <a:off x="2278063" y="782638"/>
            <a:ext cx="7353300" cy="7493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9688" defTabSz="457200" eaLnBrk="0">
              <a:defRPr sz="2400">
                <a:solidFill>
                  <a:srgbClr val="000000"/>
                </a:solidFill>
                <a:latin typeface="Calibri" pitchFamily="34" charset="0"/>
                <a:ea typeface="Calibri" pitchFamily="34" charset="0"/>
                <a:cs typeface="Calibri" pitchFamily="34" charset="0"/>
                <a:sym typeface="Calibri" pitchFamily="34" charset="0"/>
              </a:defRPr>
            </a:lvl1pPr>
            <a:lvl2pPr marL="742950" indent="-285750" defTabSz="457200" eaLnBrk="0">
              <a:defRPr sz="2400">
                <a:solidFill>
                  <a:srgbClr val="000000"/>
                </a:solidFill>
                <a:latin typeface="Calibri" pitchFamily="34" charset="0"/>
                <a:ea typeface="Calibri" pitchFamily="34" charset="0"/>
                <a:cs typeface="Calibri" pitchFamily="34" charset="0"/>
                <a:sym typeface="Calibri" pitchFamily="34" charset="0"/>
              </a:defRPr>
            </a:lvl2pPr>
            <a:lvl3pPr marL="1143000" indent="-228600" defTabSz="457200" eaLnBrk="0">
              <a:defRPr sz="2400">
                <a:solidFill>
                  <a:srgbClr val="000000"/>
                </a:solidFill>
                <a:latin typeface="Calibri" pitchFamily="34" charset="0"/>
                <a:ea typeface="Calibri" pitchFamily="34" charset="0"/>
                <a:cs typeface="Calibri" pitchFamily="34" charset="0"/>
                <a:sym typeface="Calibri" pitchFamily="34" charset="0"/>
              </a:defRPr>
            </a:lvl3pPr>
            <a:lvl4pPr marL="1600200" indent="-228600" defTabSz="457200" eaLnBrk="0">
              <a:defRPr sz="2400">
                <a:solidFill>
                  <a:srgbClr val="000000"/>
                </a:solidFill>
                <a:latin typeface="Calibri" pitchFamily="34" charset="0"/>
                <a:ea typeface="Calibri" pitchFamily="34" charset="0"/>
                <a:cs typeface="Calibri" pitchFamily="34" charset="0"/>
                <a:sym typeface="Calibri" pitchFamily="34" charset="0"/>
              </a:defRPr>
            </a:lvl4pPr>
            <a:lvl5pPr marL="2057400" indent="-228600" defTabSz="457200" eaLnBrk="0">
              <a:defRPr sz="2400">
                <a:solidFill>
                  <a:srgbClr val="000000"/>
                </a:solidFill>
                <a:latin typeface="Calibri" pitchFamily="34" charset="0"/>
                <a:ea typeface="Calibri" pitchFamily="34" charset="0"/>
                <a:cs typeface="Calibri" pitchFamily="34" charset="0"/>
                <a:sym typeface="Calibri" pitchFamily="34" charset="0"/>
              </a:defRPr>
            </a:lvl5pPr>
            <a:lvl6pPr marL="2514600" indent="-228600" defTabSz="457200" eaLnBrk="0" fontAlgn="base" hangingPunct="0">
              <a:spcBef>
                <a:spcPct val="0"/>
              </a:spcBef>
              <a:spcAft>
                <a:spcPct val="0"/>
              </a:spcAft>
              <a:defRPr sz="2400">
                <a:solidFill>
                  <a:srgbClr val="000000"/>
                </a:solidFill>
                <a:latin typeface="Calibri" pitchFamily="34" charset="0"/>
                <a:ea typeface="Calibri" pitchFamily="34" charset="0"/>
                <a:cs typeface="Calibri" pitchFamily="34" charset="0"/>
                <a:sym typeface="Calibri" pitchFamily="34" charset="0"/>
              </a:defRPr>
            </a:lvl6pPr>
            <a:lvl7pPr marL="2971800" indent="-228600" defTabSz="457200" eaLnBrk="0" fontAlgn="base" hangingPunct="0">
              <a:spcBef>
                <a:spcPct val="0"/>
              </a:spcBef>
              <a:spcAft>
                <a:spcPct val="0"/>
              </a:spcAft>
              <a:defRPr sz="2400">
                <a:solidFill>
                  <a:srgbClr val="000000"/>
                </a:solidFill>
                <a:latin typeface="Calibri" pitchFamily="34" charset="0"/>
                <a:ea typeface="Calibri" pitchFamily="34" charset="0"/>
                <a:cs typeface="Calibri" pitchFamily="34" charset="0"/>
                <a:sym typeface="Calibri" pitchFamily="34" charset="0"/>
              </a:defRPr>
            </a:lvl7pPr>
            <a:lvl8pPr marL="3429000" indent="-228600" defTabSz="457200" eaLnBrk="0" fontAlgn="base" hangingPunct="0">
              <a:spcBef>
                <a:spcPct val="0"/>
              </a:spcBef>
              <a:spcAft>
                <a:spcPct val="0"/>
              </a:spcAft>
              <a:defRPr sz="2400">
                <a:solidFill>
                  <a:srgbClr val="000000"/>
                </a:solidFill>
                <a:latin typeface="Calibri" pitchFamily="34" charset="0"/>
                <a:ea typeface="Calibri" pitchFamily="34" charset="0"/>
                <a:cs typeface="Calibri" pitchFamily="34" charset="0"/>
                <a:sym typeface="Calibri" pitchFamily="34" charset="0"/>
              </a:defRPr>
            </a:lvl8pPr>
            <a:lvl9pPr marL="3886200" indent="-228600" defTabSz="457200" eaLnBrk="0" fontAlgn="base" hangingPunct="0">
              <a:spcBef>
                <a:spcPct val="0"/>
              </a:spcBef>
              <a:spcAft>
                <a:spcPct val="0"/>
              </a:spcAft>
              <a:defRPr sz="2400">
                <a:solidFill>
                  <a:srgbClr val="000000"/>
                </a:solidFill>
                <a:latin typeface="Calibri" pitchFamily="34" charset="0"/>
                <a:ea typeface="Calibri" pitchFamily="34" charset="0"/>
                <a:cs typeface="Calibri" pitchFamily="34" charset="0"/>
                <a:sym typeface="Calibri" pitchFamily="34" charset="0"/>
              </a:defRPr>
            </a:lvl9pPr>
          </a:lstStyle>
          <a:p>
            <a:pPr marL="39688" marR="0" lvl="0" indent="0" algn="l" defTabSz="457200" rtl="0" eaLnBrk="1" fontAlgn="base" latinLnBrk="0" hangingPunct="0">
              <a:lnSpc>
                <a:spcPct val="100000"/>
              </a:lnSpc>
              <a:spcBef>
                <a:spcPts val="60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pitchFamily="18" charset="0"/>
                <a:ea typeface="Times Roman" charset="0"/>
                <a:cs typeface="Times" pitchFamily="18" charset="0"/>
                <a:sym typeface="Times Roman" charset="0"/>
              </a:rPr>
              <a:t>Matthew 16:21-22</a:t>
            </a:r>
          </a:p>
          <a:p>
            <a:pPr marL="0" marR="0" lvl="0" indent="0" algn="l" defTabSz="914400" rtl="0" eaLnBrk="1" fontAlgn="base" latinLnBrk="0" hangingPunct="0">
              <a:lnSpc>
                <a:spcPct val="100000"/>
              </a:lnSpc>
              <a:spcBef>
                <a:spcPts val="600"/>
              </a:spcBef>
              <a:spcAft>
                <a:spcPct val="0"/>
              </a:spcAft>
              <a:buClrTx/>
              <a:buSzTx/>
              <a:buFontTx/>
              <a:buNone/>
              <a:tabLst/>
              <a:defRPr/>
            </a:pPr>
            <a:r>
              <a:rPr kumimoji="0" lang="en-US" altLang="en-US" sz="1600" b="0" i="1" u="none" strike="noStrike" kern="1200" cap="none" spc="0" normalizeH="0" baseline="0" noProof="0" dirty="0">
                <a:ln>
                  <a:noFill/>
                </a:ln>
                <a:solidFill>
                  <a:srgbClr val="FFFFFF"/>
                </a:solidFill>
                <a:effectLst/>
                <a:uLnTx/>
                <a:uFillTx/>
                <a:latin typeface="Times" pitchFamily="18" charset="0"/>
                <a:ea typeface="Times Roman" charset="0"/>
                <a:cs typeface="Times" pitchFamily="18" charset="0"/>
                <a:sym typeface="Times Roman" charset="0"/>
              </a:rPr>
              <a:t>New International Version</a:t>
            </a:r>
            <a:endParaRPr kumimoji="0" lang="en-US" altLang="en-US" sz="2400" b="0" i="0" u="none" strike="noStrike" kern="1200" cap="none" spc="0" normalizeH="0" baseline="0" noProof="0" dirty="0">
              <a:ln>
                <a:noFill/>
              </a:ln>
              <a:solidFill>
                <a:srgbClr val="000000"/>
              </a:solidFill>
              <a:effectLst/>
              <a:uLnTx/>
              <a:uFillTx/>
              <a:latin typeface="Times" pitchFamily="18" charset="0"/>
              <a:ea typeface="Times Roman" charset="0"/>
              <a:cs typeface="Times" pitchFamily="18" charset="0"/>
              <a:sym typeface="Calibri" panose="020F0502020204030204" pitchFamily="34" charset="0"/>
            </a:endParaRPr>
          </a:p>
          <a:p>
            <a:pPr marL="39688" marR="0" lvl="0" indent="0" algn="l" defTabSz="457200" rtl="0" eaLnBrk="1" fontAlgn="base" latinLnBrk="0" hangingPunct="0">
              <a:lnSpc>
                <a:spcPct val="100000"/>
              </a:lnSpc>
              <a:spcBef>
                <a:spcPts val="60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pitchFamily="18" charset="0"/>
              <a:ea typeface="Times Roman" charset="0"/>
              <a:cs typeface="Times" pitchFamily="18" charset="0"/>
              <a:sym typeface="Calibri" panose="020F0502020204030204" pitchFamily="34" charset="0"/>
            </a:endParaRPr>
          </a:p>
        </p:txBody>
      </p:sp>
      <p:sp>
        <p:nvSpPr>
          <p:cNvPr id="5123" name="Line 2">
            <a:extLst>
              <a:ext uri="{FF2B5EF4-FFF2-40B4-BE49-F238E27FC236}">
                <a16:creationId xmlns:a16="http://schemas.microsoft.com/office/drawing/2014/main" id="{31ED7EB9-2DBD-4E4B-A75C-41BAD1D8230B}"/>
              </a:ext>
            </a:extLst>
          </p:cNvPr>
          <p:cNvSpPr>
            <a:spLocks noChangeShapeType="1"/>
          </p:cNvSpPr>
          <p:nvPr/>
        </p:nvSpPr>
        <p:spPr bwMode="auto">
          <a:xfrm>
            <a:off x="2265364" y="2154238"/>
            <a:ext cx="762952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5124" name="AutoShape 3">
            <a:extLst>
              <a:ext uri="{FF2B5EF4-FFF2-40B4-BE49-F238E27FC236}">
                <a16:creationId xmlns:a16="http://schemas.microsoft.com/office/drawing/2014/main" id="{2EE836FD-29EC-410D-B29B-D9388359734D}"/>
              </a:ext>
            </a:extLst>
          </p:cNvPr>
          <p:cNvSpPr>
            <a:spLocks/>
          </p:cNvSpPr>
          <p:nvPr/>
        </p:nvSpPr>
        <p:spPr bwMode="auto">
          <a:xfrm>
            <a:off x="419100" y="2362200"/>
            <a:ext cx="11353799" cy="1447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9688" defTabSz="4572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defTabSz="4572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defTabSz="4572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defTabSz="4572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defTabSz="4572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4572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4572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4572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4572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39688" marR="0" lvl="0" indent="0" algn="l" defTabSz="457200" rtl="0" eaLnBrk="1" fontAlgn="base" latinLnBrk="0" hangingPunct="0">
              <a:lnSpc>
                <a:spcPct val="100000"/>
              </a:lnSpc>
              <a:spcBef>
                <a:spcPts val="600"/>
              </a:spcBef>
              <a:spcAft>
                <a:spcPct val="0"/>
              </a:spcAft>
              <a:buClrTx/>
              <a:buSzTx/>
              <a:buFontTx/>
              <a:buNone/>
              <a:tabLst/>
              <a:defRPr/>
            </a:pPr>
            <a:r>
              <a:rPr kumimoji="0" lang="en-US" altLang="en-US" sz="4800" b="1" i="0" u="none" strike="noStrike" kern="1200" cap="none" spc="0" normalizeH="0" baseline="0" noProof="0" dirty="0">
                <a:ln>
                  <a:noFill/>
                </a:ln>
                <a:solidFill>
                  <a:srgbClr val="FFFFFF"/>
                </a:solidFill>
                <a:effectLst/>
                <a:uLnTx/>
                <a:uFillTx/>
                <a:latin typeface="Times" panose="02020603050405020304" pitchFamily="18" charset="0"/>
                <a:ea typeface="Calibri" panose="020F0502020204030204" pitchFamily="34" charset="0"/>
                <a:cs typeface="Times" panose="02020603050405020304" pitchFamily="18" charset="0"/>
                <a:sym typeface="Times Roman" charset="0"/>
              </a:rPr>
              <a:t>Peter took him aside and began to rebuke him. “Never, Lord!” he said. “This shall never happen to you!”</a:t>
            </a:r>
            <a:endParaRPr kumimoji="0" lang="en-US" altLang="en-US" sz="4800" b="1" i="0" u="none" strike="noStrike" kern="1200" cap="none" spc="0" normalizeH="0" baseline="0" noProof="0" dirty="0">
              <a:ln>
                <a:noFill/>
              </a:ln>
              <a:solidFill>
                <a:srgbClr val="000000"/>
              </a:solidFill>
              <a:effectLst/>
              <a:uLnTx/>
              <a:uFillTx/>
              <a:latin typeface="Times" panose="02020603050405020304" pitchFamily="18" charset="0"/>
              <a:ea typeface="Calibri" panose="020F0502020204030204" pitchFamily="34" charset="0"/>
              <a:cs typeface="Times" panose="02020603050405020304" pitchFamily="18" charset="0"/>
              <a:sym typeface="Calibri" panose="020F0502020204030204" pitchFamily="34" charset="0"/>
            </a:endParaRPr>
          </a:p>
        </p:txBody>
      </p:sp>
    </p:spTree>
    <p:extLst>
      <p:ext uri="{BB962C8B-B14F-4D97-AF65-F5344CB8AC3E}">
        <p14:creationId xmlns:p14="http://schemas.microsoft.com/office/powerpoint/2010/main" val="307522687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AutoShape 1">
            <a:extLst>
              <a:ext uri="{FF2B5EF4-FFF2-40B4-BE49-F238E27FC236}">
                <a16:creationId xmlns:a16="http://schemas.microsoft.com/office/drawing/2014/main" id="{E9F9FC9E-8215-4D9B-BE11-8EA5CA14A5A5}"/>
              </a:ext>
            </a:extLst>
          </p:cNvPr>
          <p:cNvSpPr>
            <a:spLocks/>
          </p:cNvSpPr>
          <p:nvPr/>
        </p:nvSpPr>
        <p:spPr bwMode="auto">
          <a:xfrm>
            <a:off x="2286000" y="3251200"/>
            <a:ext cx="7645400"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4099" name="Rectangle 1">
            <a:extLst>
              <a:ext uri="{FF2B5EF4-FFF2-40B4-BE49-F238E27FC236}">
                <a16:creationId xmlns:a16="http://schemas.microsoft.com/office/drawing/2014/main" id="{0053C93A-6191-4268-9810-DC791C9B9280}"/>
              </a:ext>
            </a:extLst>
          </p:cNvPr>
          <p:cNvSpPr>
            <a:spLocks noChangeArrowheads="1"/>
          </p:cNvSpPr>
          <p:nvPr/>
        </p:nvSpPr>
        <p:spPr bwMode="auto">
          <a:xfrm>
            <a:off x="304800" y="457200"/>
            <a:ext cx="11582400"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en-US" altLang="en-US" sz="5400" b="1" i="0" u="none" strike="noStrike" kern="1200" cap="none" spc="0" normalizeH="0" baseline="0" noProof="0" dirty="0">
                <a:ln>
                  <a:noFill/>
                </a:ln>
                <a:solidFill>
                  <a:srgbClr val="FFFFFF"/>
                </a:solidFill>
                <a:effectLst/>
                <a:uLnTx/>
                <a:uFillTx/>
                <a:latin typeface="Times" panose="02020603050405020304" pitchFamily="18" charset="0"/>
                <a:ea typeface="Calibri" panose="020F0502020204030204" pitchFamily="34" charset="0"/>
                <a:cs typeface="Times" panose="02020603050405020304" pitchFamily="18" charset="0"/>
                <a:sym typeface="Times" panose="02020603050405020304" pitchFamily="18" charset="0"/>
              </a:rPr>
              <a:t>When Jesus Enters Your Life…</a:t>
            </a:r>
          </a:p>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US" altLang="en-US" sz="5400" b="1" i="0" u="none" strike="noStrike" kern="1200" cap="none" spc="0" normalizeH="0" baseline="0" noProof="0" dirty="0">
                <a:ln>
                  <a:noFill/>
                </a:ln>
                <a:solidFill>
                  <a:srgbClr val="FFFFFF"/>
                </a:solidFill>
                <a:effectLst/>
                <a:uLnTx/>
                <a:uFillTx/>
                <a:latin typeface="Times" panose="02020603050405020304" pitchFamily="18" charset="0"/>
                <a:ea typeface="Calibri" panose="020F0502020204030204" pitchFamily="34" charset="0"/>
                <a:cs typeface="Times" panose="02020603050405020304" pitchFamily="18" charset="0"/>
                <a:sym typeface="Times" panose="02020603050405020304" pitchFamily="18" charset="0"/>
              </a:rPr>
              <a:t>	</a:t>
            </a:r>
          </a:p>
          <a:p>
            <a:pPr marL="0" marR="0" lvl="0" indent="0" algn="l" defTabSz="914400" rtl="0" eaLnBrk="1" fontAlgn="base" latinLnBrk="0" hangingPunct="1">
              <a:lnSpc>
                <a:spcPct val="100000"/>
              </a:lnSpc>
              <a:spcBef>
                <a:spcPts val="600"/>
              </a:spcBef>
              <a:spcAft>
                <a:spcPct val="0"/>
              </a:spcAft>
              <a:buClrTx/>
              <a:buSzTx/>
              <a:buFontTx/>
              <a:buNone/>
              <a:tabLst/>
              <a:defRPr/>
            </a:pPr>
            <a:r>
              <a:rPr lang="en-US" altLang="en-US" sz="5400" b="1" dirty="0">
                <a:solidFill>
                  <a:srgbClr val="FFFFFF"/>
                </a:solidFill>
                <a:latin typeface="Times" panose="02020603050405020304" pitchFamily="18" charset="0"/>
                <a:cs typeface="Times" panose="02020603050405020304" pitchFamily="18" charset="0"/>
                <a:sym typeface="Times" panose="02020603050405020304" pitchFamily="18" charset="0"/>
              </a:rPr>
              <a:t>	</a:t>
            </a:r>
            <a:r>
              <a:rPr kumimoji="0" lang="en-US" altLang="en-US" sz="5400" b="1" i="0" u="none" strike="noStrike" kern="1200" cap="none" spc="0" normalizeH="0" baseline="0" noProof="0" dirty="0">
                <a:ln>
                  <a:noFill/>
                </a:ln>
                <a:solidFill>
                  <a:srgbClr val="FFFFFF"/>
                </a:solidFill>
                <a:effectLst/>
                <a:uLnTx/>
                <a:uFillTx/>
                <a:latin typeface="Times" panose="02020603050405020304" pitchFamily="18" charset="0"/>
                <a:ea typeface="Calibri" panose="020F0502020204030204" pitchFamily="34" charset="0"/>
                <a:cs typeface="Times" panose="02020603050405020304" pitchFamily="18" charset="0"/>
                <a:sym typeface="Times" panose="02020603050405020304" pitchFamily="18" charset="0"/>
              </a:rPr>
              <a:t>1. </a:t>
            </a:r>
            <a:r>
              <a:rPr lang="en-US" altLang="en-US" sz="5400" b="1" dirty="0">
                <a:solidFill>
                  <a:srgbClr val="FFFFFF"/>
                </a:solidFill>
                <a:latin typeface="Times" panose="02020603050405020304" pitchFamily="18" charset="0"/>
                <a:cs typeface="Times" panose="02020603050405020304" pitchFamily="18" charset="0"/>
                <a:sym typeface="Times" panose="02020603050405020304" pitchFamily="18" charset="0"/>
              </a:rPr>
              <a:t>He creates a beautiful disruption.</a:t>
            </a:r>
            <a:endParaRPr kumimoji="0" lang="en-US" altLang="en-US" sz="5400" b="1" i="0" u="none" strike="noStrike" kern="1200" cap="none" spc="0" normalizeH="0" baseline="0" noProof="0" dirty="0">
              <a:ln>
                <a:noFill/>
              </a:ln>
              <a:solidFill>
                <a:srgbClr val="FFFFFF"/>
              </a:solidFill>
              <a:effectLst/>
              <a:uLnTx/>
              <a:uFillTx/>
              <a:latin typeface="Times" panose="02020603050405020304" pitchFamily="18" charset="0"/>
              <a:ea typeface="Calibri" panose="020F0502020204030204" pitchFamily="34" charset="0"/>
              <a:cs typeface="Times" panose="02020603050405020304" pitchFamily="18" charset="0"/>
              <a:sym typeface="Times" panose="02020603050405020304" pitchFamily="18" charset="0"/>
            </a:endParaRPr>
          </a:p>
        </p:txBody>
      </p:sp>
    </p:spTree>
    <p:extLst>
      <p:ext uri="{BB962C8B-B14F-4D97-AF65-F5344CB8AC3E}">
        <p14:creationId xmlns:p14="http://schemas.microsoft.com/office/powerpoint/2010/main" val="242935642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AutoShape 1">
            <a:extLst>
              <a:ext uri="{FF2B5EF4-FFF2-40B4-BE49-F238E27FC236}">
                <a16:creationId xmlns:a16="http://schemas.microsoft.com/office/drawing/2014/main" id="{C0DF1D9C-C0CF-4901-807A-E9A5E90013C4}"/>
              </a:ext>
            </a:extLst>
          </p:cNvPr>
          <p:cNvSpPr>
            <a:spLocks/>
          </p:cNvSpPr>
          <p:nvPr/>
        </p:nvSpPr>
        <p:spPr bwMode="auto">
          <a:xfrm>
            <a:off x="2278063" y="782638"/>
            <a:ext cx="7353300" cy="7493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9688" defTabSz="457200" eaLnBrk="0">
              <a:defRPr sz="2400">
                <a:solidFill>
                  <a:srgbClr val="000000"/>
                </a:solidFill>
                <a:latin typeface="Calibri" pitchFamily="34" charset="0"/>
                <a:ea typeface="Calibri" pitchFamily="34" charset="0"/>
                <a:cs typeface="Calibri" pitchFamily="34" charset="0"/>
                <a:sym typeface="Calibri" pitchFamily="34" charset="0"/>
              </a:defRPr>
            </a:lvl1pPr>
            <a:lvl2pPr marL="742950" indent="-285750" defTabSz="457200" eaLnBrk="0">
              <a:defRPr sz="2400">
                <a:solidFill>
                  <a:srgbClr val="000000"/>
                </a:solidFill>
                <a:latin typeface="Calibri" pitchFamily="34" charset="0"/>
                <a:ea typeface="Calibri" pitchFamily="34" charset="0"/>
                <a:cs typeface="Calibri" pitchFamily="34" charset="0"/>
                <a:sym typeface="Calibri" pitchFamily="34" charset="0"/>
              </a:defRPr>
            </a:lvl2pPr>
            <a:lvl3pPr marL="1143000" indent="-228600" defTabSz="457200" eaLnBrk="0">
              <a:defRPr sz="2400">
                <a:solidFill>
                  <a:srgbClr val="000000"/>
                </a:solidFill>
                <a:latin typeface="Calibri" pitchFamily="34" charset="0"/>
                <a:ea typeface="Calibri" pitchFamily="34" charset="0"/>
                <a:cs typeface="Calibri" pitchFamily="34" charset="0"/>
                <a:sym typeface="Calibri" pitchFamily="34" charset="0"/>
              </a:defRPr>
            </a:lvl3pPr>
            <a:lvl4pPr marL="1600200" indent="-228600" defTabSz="457200" eaLnBrk="0">
              <a:defRPr sz="2400">
                <a:solidFill>
                  <a:srgbClr val="000000"/>
                </a:solidFill>
                <a:latin typeface="Calibri" pitchFamily="34" charset="0"/>
                <a:ea typeface="Calibri" pitchFamily="34" charset="0"/>
                <a:cs typeface="Calibri" pitchFamily="34" charset="0"/>
                <a:sym typeface="Calibri" pitchFamily="34" charset="0"/>
              </a:defRPr>
            </a:lvl4pPr>
            <a:lvl5pPr marL="2057400" indent="-228600" defTabSz="457200" eaLnBrk="0">
              <a:defRPr sz="2400">
                <a:solidFill>
                  <a:srgbClr val="000000"/>
                </a:solidFill>
                <a:latin typeface="Calibri" pitchFamily="34" charset="0"/>
                <a:ea typeface="Calibri" pitchFamily="34" charset="0"/>
                <a:cs typeface="Calibri" pitchFamily="34" charset="0"/>
                <a:sym typeface="Calibri" pitchFamily="34" charset="0"/>
              </a:defRPr>
            </a:lvl5pPr>
            <a:lvl6pPr marL="2514600" indent="-228600" defTabSz="457200" eaLnBrk="0" fontAlgn="base" hangingPunct="0">
              <a:spcBef>
                <a:spcPct val="0"/>
              </a:spcBef>
              <a:spcAft>
                <a:spcPct val="0"/>
              </a:spcAft>
              <a:defRPr sz="2400">
                <a:solidFill>
                  <a:srgbClr val="000000"/>
                </a:solidFill>
                <a:latin typeface="Calibri" pitchFamily="34" charset="0"/>
                <a:ea typeface="Calibri" pitchFamily="34" charset="0"/>
                <a:cs typeface="Calibri" pitchFamily="34" charset="0"/>
                <a:sym typeface="Calibri" pitchFamily="34" charset="0"/>
              </a:defRPr>
            </a:lvl6pPr>
            <a:lvl7pPr marL="2971800" indent="-228600" defTabSz="457200" eaLnBrk="0" fontAlgn="base" hangingPunct="0">
              <a:spcBef>
                <a:spcPct val="0"/>
              </a:spcBef>
              <a:spcAft>
                <a:spcPct val="0"/>
              </a:spcAft>
              <a:defRPr sz="2400">
                <a:solidFill>
                  <a:srgbClr val="000000"/>
                </a:solidFill>
                <a:latin typeface="Calibri" pitchFamily="34" charset="0"/>
                <a:ea typeface="Calibri" pitchFamily="34" charset="0"/>
                <a:cs typeface="Calibri" pitchFamily="34" charset="0"/>
                <a:sym typeface="Calibri" pitchFamily="34" charset="0"/>
              </a:defRPr>
            </a:lvl7pPr>
            <a:lvl8pPr marL="3429000" indent="-228600" defTabSz="457200" eaLnBrk="0" fontAlgn="base" hangingPunct="0">
              <a:spcBef>
                <a:spcPct val="0"/>
              </a:spcBef>
              <a:spcAft>
                <a:spcPct val="0"/>
              </a:spcAft>
              <a:defRPr sz="2400">
                <a:solidFill>
                  <a:srgbClr val="000000"/>
                </a:solidFill>
                <a:latin typeface="Calibri" pitchFamily="34" charset="0"/>
                <a:ea typeface="Calibri" pitchFamily="34" charset="0"/>
                <a:cs typeface="Calibri" pitchFamily="34" charset="0"/>
                <a:sym typeface="Calibri" pitchFamily="34" charset="0"/>
              </a:defRPr>
            </a:lvl8pPr>
            <a:lvl9pPr marL="3886200" indent="-228600" defTabSz="457200" eaLnBrk="0" fontAlgn="base" hangingPunct="0">
              <a:spcBef>
                <a:spcPct val="0"/>
              </a:spcBef>
              <a:spcAft>
                <a:spcPct val="0"/>
              </a:spcAft>
              <a:defRPr sz="2400">
                <a:solidFill>
                  <a:srgbClr val="000000"/>
                </a:solidFill>
                <a:latin typeface="Calibri" pitchFamily="34" charset="0"/>
                <a:ea typeface="Calibri" pitchFamily="34" charset="0"/>
                <a:cs typeface="Calibri" pitchFamily="34" charset="0"/>
                <a:sym typeface="Calibri" pitchFamily="34" charset="0"/>
              </a:defRPr>
            </a:lvl9pPr>
          </a:lstStyle>
          <a:p>
            <a:pPr marL="39688" marR="0" lvl="0" indent="0" algn="l" defTabSz="457200" rtl="0" eaLnBrk="1" fontAlgn="base" latinLnBrk="0" hangingPunct="0">
              <a:lnSpc>
                <a:spcPct val="100000"/>
              </a:lnSpc>
              <a:spcBef>
                <a:spcPts val="60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pitchFamily="18" charset="0"/>
                <a:ea typeface="Times Roman" charset="0"/>
                <a:cs typeface="Times" pitchFamily="18" charset="0"/>
                <a:sym typeface="Times Roman" charset="0"/>
              </a:rPr>
              <a:t>Matthew 4:19</a:t>
            </a:r>
          </a:p>
          <a:p>
            <a:pPr marL="0" marR="0" lvl="0" indent="0" algn="l" defTabSz="914400" rtl="0" eaLnBrk="1" fontAlgn="base" latinLnBrk="0" hangingPunct="0">
              <a:lnSpc>
                <a:spcPct val="100000"/>
              </a:lnSpc>
              <a:spcBef>
                <a:spcPts val="600"/>
              </a:spcBef>
              <a:spcAft>
                <a:spcPct val="0"/>
              </a:spcAft>
              <a:buClrTx/>
              <a:buSzTx/>
              <a:buFontTx/>
              <a:buNone/>
              <a:tabLst/>
              <a:defRPr/>
            </a:pPr>
            <a:r>
              <a:rPr kumimoji="0" lang="en-US" altLang="en-US" sz="1600" b="0" i="1" u="none" strike="noStrike" kern="1200" cap="none" spc="0" normalizeH="0" baseline="0" noProof="0" dirty="0">
                <a:ln>
                  <a:noFill/>
                </a:ln>
                <a:solidFill>
                  <a:srgbClr val="FFFFFF"/>
                </a:solidFill>
                <a:effectLst/>
                <a:uLnTx/>
                <a:uFillTx/>
                <a:latin typeface="Times" pitchFamily="18" charset="0"/>
                <a:ea typeface="Times Roman" charset="0"/>
                <a:cs typeface="Times" pitchFamily="18" charset="0"/>
                <a:sym typeface="Times Roman" charset="0"/>
              </a:rPr>
              <a:t>New International Version</a:t>
            </a:r>
            <a:endParaRPr kumimoji="0" lang="en-US" altLang="en-US" sz="2400" b="0" i="0" u="none" strike="noStrike" kern="1200" cap="none" spc="0" normalizeH="0" baseline="0" noProof="0" dirty="0">
              <a:ln>
                <a:noFill/>
              </a:ln>
              <a:solidFill>
                <a:srgbClr val="000000"/>
              </a:solidFill>
              <a:effectLst/>
              <a:uLnTx/>
              <a:uFillTx/>
              <a:latin typeface="Times" pitchFamily="18" charset="0"/>
              <a:ea typeface="Times Roman" charset="0"/>
              <a:cs typeface="Times" pitchFamily="18" charset="0"/>
              <a:sym typeface="Calibri" panose="020F0502020204030204" pitchFamily="34" charset="0"/>
            </a:endParaRPr>
          </a:p>
          <a:p>
            <a:pPr marL="39688" marR="0" lvl="0" indent="0" algn="l" defTabSz="457200" rtl="0" eaLnBrk="1" fontAlgn="base" latinLnBrk="0" hangingPunct="0">
              <a:lnSpc>
                <a:spcPct val="100000"/>
              </a:lnSpc>
              <a:spcBef>
                <a:spcPts val="60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pitchFamily="18" charset="0"/>
              <a:ea typeface="Times Roman" charset="0"/>
              <a:cs typeface="Times" pitchFamily="18" charset="0"/>
              <a:sym typeface="Calibri" panose="020F0502020204030204" pitchFamily="34" charset="0"/>
            </a:endParaRPr>
          </a:p>
        </p:txBody>
      </p:sp>
      <p:sp>
        <p:nvSpPr>
          <p:cNvPr id="5123" name="Line 2">
            <a:extLst>
              <a:ext uri="{FF2B5EF4-FFF2-40B4-BE49-F238E27FC236}">
                <a16:creationId xmlns:a16="http://schemas.microsoft.com/office/drawing/2014/main" id="{31ED7EB9-2DBD-4E4B-A75C-41BAD1D8230B}"/>
              </a:ext>
            </a:extLst>
          </p:cNvPr>
          <p:cNvSpPr>
            <a:spLocks noChangeShapeType="1"/>
          </p:cNvSpPr>
          <p:nvPr/>
        </p:nvSpPr>
        <p:spPr bwMode="auto">
          <a:xfrm>
            <a:off x="2265364" y="2154238"/>
            <a:ext cx="762952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5124" name="AutoShape 3">
            <a:extLst>
              <a:ext uri="{FF2B5EF4-FFF2-40B4-BE49-F238E27FC236}">
                <a16:creationId xmlns:a16="http://schemas.microsoft.com/office/drawing/2014/main" id="{2EE836FD-29EC-410D-B29B-D9388359734D}"/>
              </a:ext>
            </a:extLst>
          </p:cNvPr>
          <p:cNvSpPr>
            <a:spLocks/>
          </p:cNvSpPr>
          <p:nvPr/>
        </p:nvSpPr>
        <p:spPr bwMode="auto">
          <a:xfrm>
            <a:off x="419100" y="2362200"/>
            <a:ext cx="11353799" cy="1447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9688" defTabSz="4572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defTabSz="4572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defTabSz="4572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defTabSz="4572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defTabSz="4572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4572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4572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4572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4572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39688" marR="0" lvl="0" indent="0" algn="l" defTabSz="457200" rtl="0" eaLnBrk="1" fontAlgn="base" latinLnBrk="0" hangingPunct="0">
              <a:lnSpc>
                <a:spcPct val="100000"/>
              </a:lnSpc>
              <a:spcBef>
                <a:spcPts val="600"/>
              </a:spcBef>
              <a:spcAft>
                <a:spcPct val="0"/>
              </a:spcAft>
              <a:buClrTx/>
              <a:buSzTx/>
              <a:buFontTx/>
              <a:buNone/>
              <a:tabLst/>
              <a:defRPr/>
            </a:pPr>
            <a:r>
              <a:rPr kumimoji="0" lang="en-US" altLang="en-US" sz="4800" b="1" i="0" u="none" strike="noStrike" kern="1200" cap="none" spc="0" normalizeH="0" baseline="0" noProof="0" dirty="0">
                <a:ln>
                  <a:noFill/>
                </a:ln>
                <a:solidFill>
                  <a:srgbClr val="FFFFFF"/>
                </a:solidFill>
                <a:effectLst/>
                <a:uLnTx/>
                <a:uFillTx/>
                <a:latin typeface="Times" panose="02020603050405020304" pitchFamily="18" charset="0"/>
                <a:ea typeface="Calibri" panose="020F0502020204030204" pitchFamily="34" charset="0"/>
                <a:cs typeface="Times" panose="02020603050405020304" pitchFamily="18" charset="0"/>
                <a:sym typeface="Times Roman" charset="0"/>
              </a:rPr>
              <a:t>“Come, follow me,” Jesus said, “and I will send you out to fish for people.” At once they left their nets and followed him. </a:t>
            </a:r>
            <a:endParaRPr kumimoji="0" lang="en-US" altLang="en-US" sz="4800" b="1" i="0" u="none" strike="noStrike" kern="1200" cap="none" spc="0" normalizeH="0" baseline="0" noProof="0" dirty="0">
              <a:ln>
                <a:noFill/>
              </a:ln>
              <a:solidFill>
                <a:srgbClr val="000000"/>
              </a:solidFill>
              <a:effectLst/>
              <a:uLnTx/>
              <a:uFillTx/>
              <a:latin typeface="Times" panose="02020603050405020304" pitchFamily="18" charset="0"/>
              <a:ea typeface="Calibri" panose="020F0502020204030204" pitchFamily="34" charset="0"/>
              <a:cs typeface="Times" panose="02020603050405020304" pitchFamily="18" charset="0"/>
              <a:sym typeface="Calibri" panose="020F0502020204030204" pitchFamily="34" charset="0"/>
            </a:endParaRPr>
          </a:p>
        </p:txBody>
      </p:sp>
    </p:spTree>
    <p:extLst>
      <p:ext uri="{BB962C8B-B14F-4D97-AF65-F5344CB8AC3E}">
        <p14:creationId xmlns:p14="http://schemas.microsoft.com/office/powerpoint/2010/main" val="295218949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AutoShape 1">
            <a:extLst>
              <a:ext uri="{FF2B5EF4-FFF2-40B4-BE49-F238E27FC236}">
                <a16:creationId xmlns:a16="http://schemas.microsoft.com/office/drawing/2014/main" id="{E9F9FC9E-8215-4D9B-BE11-8EA5CA14A5A5}"/>
              </a:ext>
            </a:extLst>
          </p:cNvPr>
          <p:cNvSpPr>
            <a:spLocks/>
          </p:cNvSpPr>
          <p:nvPr/>
        </p:nvSpPr>
        <p:spPr bwMode="auto">
          <a:xfrm>
            <a:off x="2286000" y="3251200"/>
            <a:ext cx="7645400"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4099" name="Rectangle 1">
            <a:extLst>
              <a:ext uri="{FF2B5EF4-FFF2-40B4-BE49-F238E27FC236}">
                <a16:creationId xmlns:a16="http://schemas.microsoft.com/office/drawing/2014/main" id="{0053C93A-6191-4268-9810-DC791C9B9280}"/>
              </a:ext>
            </a:extLst>
          </p:cNvPr>
          <p:cNvSpPr>
            <a:spLocks noChangeArrowheads="1"/>
          </p:cNvSpPr>
          <p:nvPr/>
        </p:nvSpPr>
        <p:spPr bwMode="auto">
          <a:xfrm>
            <a:off x="304800" y="457200"/>
            <a:ext cx="11582400"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en-US" altLang="en-US" sz="5400" b="1" i="0" u="none" strike="noStrike" kern="1200" cap="none" spc="0" normalizeH="0" baseline="0" noProof="0" dirty="0">
                <a:ln>
                  <a:noFill/>
                </a:ln>
                <a:solidFill>
                  <a:srgbClr val="FFFFFF"/>
                </a:solidFill>
                <a:effectLst/>
                <a:uLnTx/>
                <a:uFillTx/>
                <a:latin typeface="Times" panose="02020603050405020304" pitchFamily="18" charset="0"/>
                <a:ea typeface="Calibri" panose="020F0502020204030204" pitchFamily="34" charset="0"/>
                <a:cs typeface="Times" panose="02020603050405020304" pitchFamily="18" charset="0"/>
                <a:sym typeface="Times" panose="02020603050405020304" pitchFamily="18" charset="0"/>
              </a:rPr>
              <a:t>When Jesus Enters Your Life…</a:t>
            </a:r>
          </a:p>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US" altLang="en-US" sz="5400" b="1" i="0" u="none" strike="noStrike" kern="1200" cap="none" spc="0" normalizeH="0" baseline="0" noProof="0" dirty="0">
                <a:ln>
                  <a:noFill/>
                </a:ln>
                <a:solidFill>
                  <a:srgbClr val="FFFFFF"/>
                </a:solidFill>
                <a:effectLst/>
                <a:uLnTx/>
                <a:uFillTx/>
                <a:latin typeface="Times" panose="02020603050405020304" pitchFamily="18" charset="0"/>
                <a:ea typeface="Calibri" panose="020F0502020204030204" pitchFamily="34" charset="0"/>
                <a:cs typeface="Times" panose="02020603050405020304" pitchFamily="18" charset="0"/>
                <a:sym typeface="Times" panose="02020603050405020304" pitchFamily="18" charset="0"/>
              </a:rPr>
              <a:t>	</a:t>
            </a:r>
          </a:p>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US" altLang="en-US" sz="5400" b="1" i="0" u="none" strike="noStrike" kern="1200" cap="none" spc="0" normalizeH="0" baseline="0" noProof="0" dirty="0">
                <a:ln>
                  <a:noFill/>
                </a:ln>
                <a:solidFill>
                  <a:srgbClr val="FFFFFF"/>
                </a:solidFill>
                <a:effectLst/>
                <a:uLnTx/>
                <a:uFillTx/>
                <a:latin typeface="Times" panose="02020603050405020304" pitchFamily="18" charset="0"/>
                <a:ea typeface="Calibri" panose="020F0502020204030204" pitchFamily="34" charset="0"/>
                <a:cs typeface="Times" panose="02020603050405020304" pitchFamily="18" charset="0"/>
                <a:sym typeface="Times" panose="02020603050405020304" pitchFamily="18" charset="0"/>
              </a:rPr>
              <a:t>	1. He creates a beautiful disruption.</a:t>
            </a:r>
          </a:p>
          <a:p>
            <a:pPr marL="0" marR="0" lvl="0" indent="0" algn="l" defTabSz="914400" rtl="0" eaLnBrk="1" fontAlgn="base" latinLnBrk="0" hangingPunct="1">
              <a:lnSpc>
                <a:spcPct val="100000"/>
              </a:lnSpc>
              <a:spcBef>
                <a:spcPts val="600"/>
              </a:spcBef>
              <a:spcAft>
                <a:spcPct val="0"/>
              </a:spcAft>
              <a:buClrTx/>
              <a:buSzTx/>
              <a:buFontTx/>
              <a:buNone/>
              <a:tabLst/>
              <a:defRPr/>
            </a:pPr>
            <a:r>
              <a:rPr lang="en-US" altLang="en-US" sz="5400" b="1" dirty="0">
                <a:solidFill>
                  <a:srgbClr val="FFFFFF"/>
                </a:solidFill>
                <a:latin typeface="Times" panose="02020603050405020304" pitchFamily="18" charset="0"/>
                <a:cs typeface="Times" panose="02020603050405020304" pitchFamily="18" charset="0"/>
                <a:sym typeface="Times" panose="02020603050405020304" pitchFamily="18" charset="0"/>
              </a:rPr>
              <a:t>	2. He brings a new perspective.</a:t>
            </a:r>
            <a:endParaRPr kumimoji="0" lang="en-US" altLang="en-US" sz="5400" b="1" i="0" u="none" strike="noStrike" kern="1200" cap="none" spc="0" normalizeH="0" baseline="0" noProof="0" dirty="0">
              <a:ln>
                <a:noFill/>
              </a:ln>
              <a:solidFill>
                <a:srgbClr val="FFFFFF"/>
              </a:solidFill>
              <a:effectLst/>
              <a:uLnTx/>
              <a:uFillTx/>
              <a:latin typeface="Times" panose="02020603050405020304" pitchFamily="18" charset="0"/>
              <a:ea typeface="Calibri" panose="020F0502020204030204" pitchFamily="34" charset="0"/>
              <a:cs typeface="Times" panose="02020603050405020304" pitchFamily="18" charset="0"/>
              <a:sym typeface="Times" panose="02020603050405020304" pitchFamily="18" charset="0"/>
            </a:endParaRPr>
          </a:p>
        </p:txBody>
      </p:sp>
    </p:spTree>
    <p:extLst>
      <p:ext uri="{BB962C8B-B14F-4D97-AF65-F5344CB8AC3E}">
        <p14:creationId xmlns:p14="http://schemas.microsoft.com/office/powerpoint/2010/main" val="188771302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AutoShape 1">
            <a:extLst>
              <a:ext uri="{FF2B5EF4-FFF2-40B4-BE49-F238E27FC236}">
                <a16:creationId xmlns:a16="http://schemas.microsoft.com/office/drawing/2014/main" id="{E9F9FC9E-8215-4D9B-BE11-8EA5CA14A5A5}"/>
              </a:ext>
            </a:extLst>
          </p:cNvPr>
          <p:cNvSpPr>
            <a:spLocks/>
          </p:cNvSpPr>
          <p:nvPr/>
        </p:nvSpPr>
        <p:spPr bwMode="auto">
          <a:xfrm>
            <a:off x="2286000" y="3251200"/>
            <a:ext cx="7645400"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US"/>
          </a:p>
        </p:txBody>
      </p:sp>
      <p:pic>
        <p:nvPicPr>
          <p:cNvPr id="3" name="Picture 2" descr="A close-up of a hoe&#10;&#10;Description automatically generated">
            <a:extLst>
              <a:ext uri="{FF2B5EF4-FFF2-40B4-BE49-F238E27FC236}">
                <a16:creationId xmlns:a16="http://schemas.microsoft.com/office/drawing/2014/main" id="{360F6EA6-EF73-F685-3201-F25C2BD715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662588"/>
            <a:ext cx="4343400" cy="5361709"/>
          </a:xfrm>
          <a:prstGeom prst="rect">
            <a:avLst/>
          </a:prstGeom>
        </p:spPr>
      </p:pic>
    </p:spTree>
    <p:extLst>
      <p:ext uri="{BB962C8B-B14F-4D97-AF65-F5344CB8AC3E}">
        <p14:creationId xmlns:p14="http://schemas.microsoft.com/office/powerpoint/2010/main" val="2747550281"/>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AutoShape 1">
            <a:extLst>
              <a:ext uri="{FF2B5EF4-FFF2-40B4-BE49-F238E27FC236}">
                <a16:creationId xmlns:a16="http://schemas.microsoft.com/office/drawing/2014/main" id="{E9F9FC9E-8215-4D9B-BE11-8EA5CA14A5A5}"/>
              </a:ext>
            </a:extLst>
          </p:cNvPr>
          <p:cNvSpPr>
            <a:spLocks/>
          </p:cNvSpPr>
          <p:nvPr/>
        </p:nvSpPr>
        <p:spPr bwMode="auto">
          <a:xfrm>
            <a:off x="2286000" y="3251200"/>
            <a:ext cx="7645400"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pic>
        <p:nvPicPr>
          <p:cNvPr id="3" name="Picture 2" descr="A fruit on a table&#10;&#10;Description automatically generated">
            <a:extLst>
              <a:ext uri="{FF2B5EF4-FFF2-40B4-BE49-F238E27FC236}">
                <a16:creationId xmlns:a16="http://schemas.microsoft.com/office/drawing/2014/main" id="{2C553297-07A5-5AF3-CC20-3970C8B0C6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468" y="499653"/>
            <a:ext cx="7621064" cy="5858693"/>
          </a:xfrm>
          <a:prstGeom prst="rect">
            <a:avLst/>
          </a:prstGeom>
        </p:spPr>
      </p:pic>
    </p:spTree>
    <p:extLst>
      <p:ext uri="{BB962C8B-B14F-4D97-AF65-F5344CB8AC3E}">
        <p14:creationId xmlns:p14="http://schemas.microsoft.com/office/powerpoint/2010/main" val="37645058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AutoShape 1">
            <a:extLst>
              <a:ext uri="{FF2B5EF4-FFF2-40B4-BE49-F238E27FC236}">
                <a16:creationId xmlns:a16="http://schemas.microsoft.com/office/drawing/2014/main" id="{C0DF1D9C-C0CF-4901-807A-E9A5E90013C4}"/>
              </a:ext>
            </a:extLst>
          </p:cNvPr>
          <p:cNvSpPr>
            <a:spLocks/>
          </p:cNvSpPr>
          <p:nvPr/>
        </p:nvSpPr>
        <p:spPr bwMode="auto">
          <a:xfrm>
            <a:off x="2278063" y="782638"/>
            <a:ext cx="7353300" cy="7493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9688" defTabSz="457200" eaLnBrk="0">
              <a:defRPr sz="2400">
                <a:solidFill>
                  <a:srgbClr val="000000"/>
                </a:solidFill>
                <a:latin typeface="Calibri" pitchFamily="34" charset="0"/>
                <a:ea typeface="Calibri" pitchFamily="34" charset="0"/>
                <a:cs typeface="Calibri" pitchFamily="34" charset="0"/>
                <a:sym typeface="Calibri" pitchFamily="34" charset="0"/>
              </a:defRPr>
            </a:lvl1pPr>
            <a:lvl2pPr marL="742950" indent="-285750" defTabSz="457200" eaLnBrk="0">
              <a:defRPr sz="2400">
                <a:solidFill>
                  <a:srgbClr val="000000"/>
                </a:solidFill>
                <a:latin typeface="Calibri" pitchFamily="34" charset="0"/>
                <a:ea typeface="Calibri" pitchFamily="34" charset="0"/>
                <a:cs typeface="Calibri" pitchFamily="34" charset="0"/>
                <a:sym typeface="Calibri" pitchFamily="34" charset="0"/>
              </a:defRPr>
            </a:lvl2pPr>
            <a:lvl3pPr marL="1143000" indent="-228600" defTabSz="457200" eaLnBrk="0">
              <a:defRPr sz="2400">
                <a:solidFill>
                  <a:srgbClr val="000000"/>
                </a:solidFill>
                <a:latin typeface="Calibri" pitchFamily="34" charset="0"/>
                <a:ea typeface="Calibri" pitchFamily="34" charset="0"/>
                <a:cs typeface="Calibri" pitchFamily="34" charset="0"/>
                <a:sym typeface="Calibri" pitchFamily="34" charset="0"/>
              </a:defRPr>
            </a:lvl3pPr>
            <a:lvl4pPr marL="1600200" indent="-228600" defTabSz="457200" eaLnBrk="0">
              <a:defRPr sz="2400">
                <a:solidFill>
                  <a:srgbClr val="000000"/>
                </a:solidFill>
                <a:latin typeface="Calibri" pitchFamily="34" charset="0"/>
                <a:ea typeface="Calibri" pitchFamily="34" charset="0"/>
                <a:cs typeface="Calibri" pitchFamily="34" charset="0"/>
                <a:sym typeface="Calibri" pitchFamily="34" charset="0"/>
              </a:defRPr>
            </a:lvl4pPr>
            <a:lvl5pPr marL="2057400" indent="-228600" defTabSz="457200" eaLnBrk="0">
              <a:defRPr sz="2400">
                <a:solidFill>
                  <a:srgbClr val="000000"/>
                </a:solidFill>
                <a:latin typeface="Calibri" pitchFamily="34" charset="0"/>
                <a:ea typeface="Calibri" pitchFamily="34" charset="0"/>
                <a:cs typeface="Calibri" pitchFamily="34" charset="0"/>
                <a:sym typeface="Calibri" pitchFamily="34" charset="0"/>
              </a:defRPr>
            </a:lvl5pPr>
            <a:lvl6pPr marL="2514600" indent="-228600" defTabSz="457200" eaLnBrk="0" fontAlgn="base" hangingPunct="0">
              <a:spcBef>
                <a:spcPct val="0"/>
              </a:spcBef>
              <a:spcAft>
                <a:spcPct val="0"/>
              </a:spcAft>
              <a:defRPr sz="2400">
                <a:solidFill>
                  <a:srgbClr val="000000"/>
                </a:solidFill>
                <a:latin typeface="Calibri" pitchFamily="34" charset="0"/>
                <a:ea typeface="Calibri" pitchFamily="34" charset="0"/>
                <a:cs typeface="Calibri" pitchFamily="34" charset="0"/>
                <a:sym typeface="Calibri" pitchFamily="34" charset="0"/>
              </a:defRPr>
            </a:lvl6pPr>
            <a:lvl7pPr marL="2971800" indent="-228600" defTabSz="457200" eaLnBrk="0" fontAlgn="base" hangingPunct="0">
              <a:spcBef>
                <a:spcPct val="0"/>
              </a:spcBef>
              <a:spcAft>
                <a:spcPct val="0"/>
              </a:spcAft>
              <a:defRPr sz="2400">
                <a:solidFill>
                  <a:srgbClr val="000000"/>
                </a:solidFill>
                <a:latin typeface="Calibri" pitchFamily="34" charset="0"/>
                <a:ea typeface="Calibri" pitchFamily="34" charset="0"/>
                <a:cs typeface="Calibri" pitchFamily="34" charset="0"/>
                <a:sym typeface="Calibri" pitchFamily="34" charset="0"/>
              </a:defRPr>
            </a:lvl7pPr>
            <a:lvl8pPr marL="3429000" indent="-228600" defTabSz="457200" eaLnBrk="0" fontAlgn="base" hangingPunct="0">
              <a:spcBef>
                <a:spcPct val="0"/>
              </a:spcBef>
              <a:spcAft>
                <a:spcPct val="0"/>
              </a:spcAft>
              <a:defRPr sz="2400">
                <a:solidFill>
                  <a:srgbClr val="000000"/>
                </a:solidFill>
                <a:latin typeface="Calibri" pitchFamily="34" charset="0"/>
                <a:ea typeface="Calibri" pitchFamily="34" charset="0"/>
                <a:cs typeface="Calibri" pitchFamily="34" charset="0"/>
                <a:sym typeface="Calibri" pitchFamily="34" charset="0"/>
              </a:defRPr>
            </a:lvl8pPr>
            <a:lvl9pPr marL="3886200" indent="-228600" defTabSz="457200" eaLnBrk="0" fontAlgn="base" hangingPunct="0">
              <a:spcBef>
                <a:spcPct val="0"/>
              </a:spcBef>
              <a:spcAft>
                <a:spcPct val="0"/>
              </a:spcAft>
              <a:defRPr sz="2400">
                <a:solidFill>
                  <a:srgbClr val="000000"/>
                </a:solidFill>
                <a:latin typeface="Calibri" pitchFamily="34" charset="0"/>
                <a:ea typeface="Calibri" pitchFamily="34" charset="0"/>
                <a:cs typeface="Calibri" pitchFamily="34" charset="0"/>
                <a:sym typeface="Calibri" pitchFamily="34" charset="0"/>
              </a:defRPr>
            </a:lvl9pPr>
          </a:lstStyle>
          <a:p>
            <a:pPr marL="39688" marR="0" lvl="0" indent="0" algn="l" defTabSz="457200" rtl="0" eaLnBrk="1" fontAlgn="base" latinLnBrk="0" hangingPunct="0">
              <a:lnSpc>
                <a:spcPct val="100000"/>
              </a:lnSpc>
              <a:spcBef>
                <a:spcPts val="60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pitchFamily="18" charset="0"/>
                <a:ea typeface="Times Roman" charset="0"/>
                <a:cs typeface="Times" pitchFamily="18" charset="0"/>
                <a:sym typeface="Times Roman" charset="0"/>
              </a:rPr>
              <a:t>John 12:16</a:t>
            </a:r>
          </a:p>
          <a:p>
            <a:pPr marL="0" marR="0" lvl="0" indent="0" algn="l" defTabSz="914400" rtl="0" eaLnBrk="1" fontAlgn="base" latinLnBrk="0" hangingPunct="0">
              <a:lnSpc>
                <a:spcPct val="100000"/>
              </a:lnSpc>
              <a:spcBef>
                <a:spcPts val="600"/>
              </a:spcBef>
              <a:spcAft>
                <a:spcPct val="0"/>
              </a:spcAft>
              <a:buClrTx/>
              <a:buSzTx/>
              <a:buFontTx/>
              <a:buNone/>
              <a:tabLst/>
              <a:defRPr/>
            </a:pPr>
            <a:r>
              <a:rPr kumimoji="0" lang="en-US" altLang="en-US" sz="1600" b="0" i="1" u="none" strike="noStrike" kern="1200" cap="none" spc="0" normalizeH="0" baseline="0" noProof="0" dirty="0">
                <a:ln>
                  <a:noFill/>
                </a:ln>
                <a:solidFill>
                  <a:srgbClr val="FFFFFF"/>
                </a:solidFill>
                <a:effectLst/>
                <a:uLnTx/>
                <a:uFillTx/>
                <a:latin typeface="Times" pitchFamily="18" charset="0"/>
                <a:ea typeface="Times Roman" charset="0"/>
                <a:cs typeface="Times" pitchFamily="18" charset="0"/>
                <a:sym typeface="Times Roman" charset="0"/>
              </a:rPr>
              <a:t>New International Version</a:t>
            </a:r>
            <a:endParaRPr kumimoji="0" lang="en-US" altLang="en-US" sz="2400" b="0" i="0" u="none" strike="noStrike" kern="1200" cap="none" spc="0" normalizeH="0" baseline="0" noProof="0" dirty="0">
              <a:ln>
                <a:noFill/>
              </a:ln>
              <a:solidFill>
                <a:srgbClr val="000000"/>
              </a:solidFill>
              <a:effectLst/>
              <a:uLnTx/>
              <a:uFillTx/>
              <a:latin typeface="Times" pitchFamily="18" charset="0"/>
              <a:ea typeface="Times Roman" charset="0"/>
              <a:cs typeface="Times" pitchFamily="18" charset="0"/>
              <a:sym typeface="Calibri" panose="020F0502020204030204" pitchFamily="34" charset="0"/>
            </a:endParaRPr>
          </a:p>
          <a:p>
            <a:pPr marL="39688" marR="0" lvl="0" indent="0" algn="l" defTabSz="457200" rtl="0" eaLnBrk="1" fontAlgn="base" latinLnBrk="0" hangingPunct="0">
              <a:lnSpc>
                <a:spcPct val="100000"/>
              </a:lnSpc>
              <a:spcBef>
                <a:spcPts val="60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pitchFamily="18" charset="0"/>
              <a:ea typeface="Times Roman" charset="0"/>
              <a:cs typeface="Times" pitchFamily="18" charset="0"/>
              <a:sym typeface="Calibri" panose="020F0502020204030204" pitchFamily="34" charset="0"/>
            </a:endParaRPr>
          </a:p>
        </p:txBody>
      </p:sp>
      <p:sp>
        <p:nvSpPr>
          <p:cNvPr id="5123" name="Line 2">
            <a:extLst>
              <a:ext uri="{FF2B5EF4-FFF2-40B4-BE49-F238E27FC236}">
                <a16:creationId xmlns:a16="http://schemas.microsoft.com/office/drawing/2014/main" id="{31ED7EB9-2DBD-4E4B-A75C-41BAD1D8230B}"/>
              </a:ext>
            </a:extLst>
          </p:cNvPr>
          <p:cNvSpPr>
            <a:spLocks noChangeShapeType="1"/>
          </p:cNvSpPr>
          <p:nvPr/>
        </p:nvSpPr>
        <p:spPr bwMode="auto">
          <a:xfrm>
            <a:off x="2265364" y="2154238"/>
            <a:ext cx="762952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5124" name="AutoShape 3">
            <a:extLst>
              <a:ext uri="{FF2B5EF4-FFF2-40B4-BE49-F238E27FC236}">
                <a16:creationId xmlns:a16="http://schemas.microsoft.com/office/drawing/2014/main" id="{2EE836FD-29EC-410D-B29B-D9388359734D}"/>
              </a:ext>
            </a:extLst>
          </p:cNvPr>
          <p:cNvSpPr>
            <a:spLocks/>
          </p:cNvSpPr>
          <p:nvPr/>
        </p:nvSpPr>
        <p:spPr bwMode="auto">
          <a:xfrm>
            <a:off x="419100" y="2362200"/>
            <a:ext cx="11353799" cy="1447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9688" defTabSz="4572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defTabSz="4572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defTabSz="4572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defTabSz="4572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defTabSz="4572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4572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4572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4572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4572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39688" marR="0" lvl="0" indent="0" algn="l" defTabSz="457200" rtl="0" eaLnBrk="1" fontAlgn="base" latinLnBrk="0" hangingPunct="0">
              <a:lnSpc>
                <a:spcPct val="100000"/>
              </a:lnSpc>
              <a:spcBef>
                <a:spcPts val="600"/>
              </a:spcBef>
              <a:spcAft>
                <a:spcPct val="0"/>
              </a:spcAft>
              <a:buClrTx/>
              <a:buSzTx/>
              <a:buFontTx/>
              <a:buNone/>
              <a:tabLst/>
              <a:defRPr/>
            </a:pPr>
            <a:r>
              <a:rPr kumimoji="0" lang="en-US" altLang="en-US" sz="4800" b="1" i="0" u="none" strike="noStrike" kern="1200" cap="none" spc="0" normalizeH="0" baseline="0" noProof="0" dirty="0">
                <a:ln>
                  <a:noFill/>
                </a:ln>
                <a:solidFill>
                  <a:srgbClr val="FFFFFF"/>
                </a:solidFill>
                <a:effectLst/>
                <a:uLnTx/>
                <a:uFillTx/>
                <a:latin typeface="Times" panose="02020603050405020304" pitchFamily="18" charset="0"/>
                <a:ea typeface="Calibri" panose="020F0502020204030204" pitchFamily="34" charset="0"/>
                <a:cs typeface="Times" panose="02020603050405020304" pitchFamily="18" charset="0"/>
                <a:sym typeface="Times Roman" charset="0"/>
              </a:rPr>
              <a:t>At first his disciples did not understand all this. Only after Jesus was glorified did they realize that these things had been written about him and that these things had been done to him.</a:t>
            </a:r>
            <a:endParaRPr kumimoji="0" lang="en-US" altLang="en-US" sz="4800" b="1" i="0" u="none" strike="noStrike" kern="1200" cap="none" spc="0" normalizeH="0" baseline="0" noProof="0" dirty="0">
              <a:ln>
                <a:noFill/>
              </a:ln>
              <a:solidFill>
                <a:srgbClr val="000000"/>
              </a:solidFill>
              <a:effectLst/>
              <a:uLnTx/>
              <a:uFillTx/>
              <a:latin typeface="Times" panose="02020603050405020304" pitchFamily="18" charset="0"/>
              <a:ea typeface="Calibri" panose="020F0502020204030204" pitchFamily="34" charset="0"/>
              <a:cs typeface="Times" panose="02020603050405020304" pitchFamily="18" charset="0"/>
              <a:sym typeface="Calibri" panose="020F0502020204030204" pitchFamily="34" charset="0"/>
            </a:endParaRPr>
          </a:p>
        </p:txBody>
      </p:sp>
    </p:spTree>
    <p:extLst>
      <p:ext uri="{BB962C8B-B14F-4D97-AF65-F5344CB8AC3E}">
        <p14:creationId xmlns:p14="http://schemas.microsoft.com/office/powerpoint/2010/main" val="417536719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AutoShape 1">
            <a:extLst>
              <a:ext uri="{FF2B5EF4-FFF2-40B4-BE49-F238E27FC236}">
                <a16:creationId xmlns:a16="http://schemas.microsoft.com/office/drawing/2014/main" id="{E9F9FC9E-8215-4D9B-BE11-8EA5CA14A5A5}"/>
              </a:ext>
            </a:extLst>
          </p:cNvPr>
          <p:cNvSpPr>
            <a:spLocks/>
          </p:cNvSpPr>
          <p:nvPr/>
        </p:nvSpPr>
        <p:spPr bwMode="auto">
          <a:xfrm>
            <a:off x="2286000" y="3251200"/>
            <a:ext cx="7645400"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4099" name="Rectangle 1">
            <a:extLst>
              <a:ext uri="{FF2B5EF4-FFF2-40B4-BE49-F238E27FC236}">
                <a16:creationId xmlns:a16="http://schemas.microsoft.com/office/drawing/2014/main" id="{0053C93A-6191-4268-9810-DC791C9B9280}"/>
              </a:ext>
            </a:extLst>
          </p:cNvPr>
          <p:cNvSpPr>
            <a:spLocks noChangeArrowheads="1"/>
          </p:cNvSpPr>
          <p:nvPr/>
        </p:nvSpPr>
        <p:spPr bwMode="auto">
          <a:xfrm>
            <a:off x="304800" y="457200"/>
            <a:ext cx="115824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en-US" altLang="en-US" sz="5400" b="1" i="0" u="none" strike="noStrike" kern="1200" cap="none" spc="0" normalizeH="0" baseline="0" noProof="0" dirty="0">
                <a:ln>
                  <a:noFill/>
                </a:ln>
                <a:solidFill>
                  <a:srgbClr val="FFFFFF"/>
                </a:solidFill>
                <a:effectLst/>
                <a:uLnTx/>
                <a:uFillTx/>
                <a:latin typeface="Times" panose="02020603050405020304" pitchFamily="18" charset="0"/>
                <a:ea typeface="Calibri" panose="020F0502020204030204" pitchFamily="34" charset="0"/>
                <a:cs typeface="Times" panose="02020603050405020304" pitchFamily="18" charset="0"/>
                <a:sym typeface="Times" panose="02020603050405020304" pitchFamily="18" charset="0"/>
              </a:rPr>
              <a:t>When Jesus Enters Your Life…</a:t>
            </a:r>
          </a:p>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US" altLang="en-US" sz="5400" b="1" i="0" u="none" strike="noStrike" kern="1200" cap="none" spc="0" normalizeH="0" baseline="0" noProof="0" dirty="0">
                <a:ln>
                  <a:noFill/>
                </a:ln>
                <a:solidFill>
                  <a:srgbClr val="FFFFFF"/>
                </a:solidFill>
                <a:effectLst/>
                <a:uLnTx/>
                <a:uFillTx/>
                <a:latin typeface="Times" panose="02020603050405020304" pitchFamily="18" charset="0"/>
                <a:ea typeface="Calibri" panose="020F0502020204030204" pitchFamily="34" charset="0"/>
                <a:cs typeface="Times" panose="02020603050405020304" pitchFamily="18" charset="0"/>
                <a:sym typeface="Times" panose="02020603050405020304" pitchFamily="18" charset="0"/>
              </a:rPr>
              <a:t>	</a:t>
            </a:r>
          </a:p>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US" altLang="en-US" sz="5400" b="1" i="0" u="none" strike="noStrike" kern="1200" cap="none" spc="0" normalizeH="0" baseline="0" noProof="0" dirty="0">
                <a:ln>
                  <a:noFill/>
                </a:ln>
                <a:solidFill>
                  <a:srgbClr val="FFFFFF"/>
                </a:solidFill>
                <a:effectLst/>
                <a:uLnTx/>
                <a:uFillTx/>
                <a:latin typeface="Times" panose="02020603050405020304" pitchFamily="18" charset="0"/>
                <a:ea typeface="Calibri" panose="020F0502020204030204" pitchFamily="34" charset="0"/>
                <a:cs typeface="Times" panose="02020603050405020304" pitchFamily="18" charset="0"/>
                <a:sym typeface="Times" panose="02020603050405020304" pitchFamily="18" charset="0"/>
              </a:rPr>
              <a:t>	1. He creates a beautiful disruption.</a:t>
            </a:r>
          </a:p>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US" altLang="en-US" sz="5400" b="1" i="0" u="none" strike="noStrike" kern="1200" cap="none" spc="0" normalizeH="0" baseline="0" noProof="0" dirty="0">
                <a:ln>
                  <a:noFill/>
                </a:ln>
                <a:solidFill>
                  <a:srgbClr val="FFFFFF"/>
                </a:solidFill>
                <a:effectLst/>
                <a:uLnTx/>
                <a:uFillTx/>
                <a:latin typeface="Times" panose="02020603050405020304" pitchFamily="18" charset="0"/>
                <a:ea typeface="Calibri" panose="020F0502020204030204" pitchFamily="34" charset="0"/>
                <a:cs typeface="Times" panose="02020603050405020304" pitchFamily="18" charset="0"/>
                <a:sym typeface="Times" panose="02020603050405020304" pitchFamily="18" charset="0"/>
              </a:rPr>
              <a:t>	2. He brings a new perspective.</a:t>
            </a:r>
          </a:p>
          <a:p>
            <a:pPr marL="0" marR="0" lvl="0" indent="0" algn="l" defTabSz="914400" rtl="0" eaLnBrk="1" fontAlgn="base" latinLnBrk="0" hangingPunct="1">
              <a:lnSpc>
                <a:spcPct val="100000"/>
              </a:lnSpc>
              <a:spcBef>
                <a:spcPts val="600"/>
              </a:spcBef>
              <a:spcAft>
                <a:spcPct val="0"/>
              </a:spcAft>
              <a:buClrTx/>
              <a:buSzTx/>
              <a:buFontTx/>
              <a:buNone/>
              <a:tabLst/>
              <a:defRPr/>
            </a:pPr>
            <a:r>
              <a:rPr lang="en-US" altLang="en-US" sz="5400" b="1" dirty="0">
                <a:solidFill>
                  <a:srgbClr val="FFFFFF"/>
                </a:solidFill>
                <a:latin typeface="Times" panose="02020603050405020304" pitchFamily="18" charset="0"/>
                <a:cs typeface="Times" panose="02020603050405020304" pitchFamily="18" charset="0"/>
                <a:sym typeface="Times" panose="02020603050405020304" pitchFamily="18" charset="0"/>
              </a:rPr>
              <a:t>	3. He offers you a hosanna moment.</a:t>
            </a:r>
            <a:endParaRPr kumimoji="0" lang="en-US" altLang="en-US" sz="5400" b="1" i="0" u="none" strike="noStrike" kern="1200" cap="none" spc="0" normalizeH="0" baseline="0" noProof="0" dirty="0">
              <a:ln>
                <a:noFill/>
              </a:ln>
              <a:solidFill>
                <a:srgbClr val="FFFFFF"/>
              </a:solidFill>
              <a:effectLst/>
              <a:uLnTx/>
              <a:uFillTx/>
              <a:latin typeface="Times" panose="02020603050405020304" pitchFamily="18" charset="0"/>
              <a:ea typeface="Calibri" panose="020F0502020204030204" pitchFamily="34" charset="0"/>
              <a:cs typeface="Times" panose="02020603050405020304" pitchFamily="18" charset="0"/>
              <a:sym typeface="Times" panose="02020603050405020304" pitchFamily="18" charset="0"/>
            </a:endParaRPr>
          </a:p>
        </p:txBody>
      </p:sp>
    </p:spTree>
    <p:extLst>
      <p:ext uri="{BB962C8B-B14F-4D97-AF65-F5344CB8AC3E}">
        <p14:creationId xmlns:p14="http://schemas.microsoft.com/office/powerpoint/2010/main" val="378004685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AutoShape 1">
            <a:extLst>
              <a:ext uri="{FF2B5EF4-FFF2-40B4-BE49-F238E27FC236}">
                <a16:creationId xmlns:a16="http://schemas.microsoft.com/office/drawing/2014/main" id="{E9F9FC9E-8215-4D9B-BE11-8EA5CA14A5A5}"/>
              </a:ext>
            </a:extLst>
          </p:cNvPr>
          <p:cNvSpPr>
            <a:spLocks/>
          </p:cNvSpPr>
          <p:nvPr/>
        </p:nvSpPr>
        <p:spPr bwMode="auto">
          <a:xfrm>
            <a:off x="2286000" y="3251200"/>
            <a:ext cx="7645400"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4099" name="Rectangle 1">
            <a:extLst>
              <a:ext uri="{FF2B5EF4-FFF2-40B4-BE49-F238E27FC236}">
                <a16:creationId xmlns:a16="http://schemas.microsoft.com/office/drawing/2014/main" id="{0053C93A-6191-4268-9810-DC791C9B9280}"/>
              </a:ext>
            </a:extLst>
          </p:cNvPr>
          <p:cNvSpPr>
            <a:spLocks noChangeArrowheads="1"/>
          </p:cNvSpPr>
          <p:nvPr/>
        </p:nvSpPr>
        <p:spPr bwMode="auto">
          <a:xfrm>
            <a:off x="304800" y="1143000"/>
            <a:ext cx="11582400" cy="183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en-US" altLang="en-US" sz="5400" b="1" i="0" u="none" strike="noStrike" kern="1200" cap="none" spc="0" normalizeH="0" baseline="0" noProof="0" dirty="0">
                <a:ln>
                  <a:noFill/>
                </a:ln>
                <a:solidFill>
                  <a:srgbClr val="FFFFFF"/>
                </a:solidFill>
                <a:effectLst/>
                <a:uLnTx/>
                <a:uFillTx/>
                <a:latin typeface="Times" panose="02020603050405020304" pitchFamily="18" charset="0"/>
                <a:ea typeface="Calibri" panose="020F0502020204030204" pitchFamily="34" charset="0"/>
                <a:cs typeface="Times" panose="02020603050405020304" pitchFamily="18" charset="0"/>
                <a:sym typeface="Times" panose="02020603050405020304" pitchFamily="18" charset="0"/>
              </a:rPr>
              <a:t>Hosanna (Aramaic) =</a:t>
            </a:r>
          </a:p>
          <a:p>
            <a:pPr marL="0" marR="0" lvl="0" indent="0" algn="ctr" defTabSz="914400" rtl="0" eaLnBrk="1" fontAlgn="base" latinLnBrk="0" hangingPunct="1">
              <a:lnSpc>
                <a:spcPct val="100000"/>
              </a:lnSpc>
              <a:spcBef>
                <a:spcPts val="600"/>
              </a:spcBef>
              <a:spcAft>
                <a:spcPct val="0"/>
              </a:spcAft>
              <a:buClrTx/>
              <a:buSzTx/>
              <a:buFontTx/>
              <a:buNone/>
              <a:tabLst/>
              <a:defRPr/>
            </a:pPr>
            <a:r>
              <a:rPr lang="en-US" altLang="en-US" sz="5400" b="1" dirty="0">
                <a:solidFill>
                  <a:srgbClr val="FFFFFF"/>
                </a:solidFill>
                <a:latin typeface="Times" panose="02020603050405020304" pitchFamily="18" charset="0"/>
                <a:cs typeface="Times" panose="02020603050405020304" pitchFamily="18" charset="0"/>
                <a:sym typeface="Times" panose="02020603050405020304" pitchFamily="18" charset="0"/>
              </a:rPr>
              <a:t>“Relief from the crushing weight”</a:t>
            </a:r>
            <a:endParaRPr kumimoji="0" lang="en-US" altLang="en-US" sz="5400" b="1" i="0" u="none" strike="noStrike" kern="1200" cap="none" spc="0" normalizeH="0" baseline="0" noProof="0" dirty="0">
              <a:ln>
                <a:noFill/>
              </a:ln>
              <a:solidFill>
                <a:srgbClr val="FFFFFF"/>
              </a:solidFill>
              <a:effectLst/>
              <a:uLnTx/>
              <a:uFillTx/>
              <a:latin typeface="Times" panose="02020603050405020304" pitchFamily="18" charset="0"/>
              <a:ea typeface="Calibri" panose="020F0502020204030204" pitchFamily="34" charset="0"/>
              <a:cs typeface="Times" panose="02020603050405020304" pitchFamily="18" charset="0"/>
              <a:sym typeface="Times" panose="02020603050405020304" pitchFamily="18" charset="0"/>
            </a:endParaRPr>
          </a:p>
        </p:txBody>
      </p:sp>
    </p:spTree>
    <p:extLst>
      <p:ext uri="{BB962C8B-B14F-4D97-AF65-F5344CB8AC3E}">
        <p14:creationId xmlns:p14="http://schemas.microsoft.com/office/powerpoint/2010/main" val="390515889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AutoShape 1">
            <a:extLst>
              <a:ext uri="{FF2B5EF4-FFF2-40B4-BE49-F238E27FC236}">
                <a16:creationId xmlns:a16="http://schemas.microsoft.com/office/drawing/2014/main" id="{C0DF1D9C-C0CF-4901-807A-E9A5E90013C4}"/>
              </a:ext>
            </a:extLst>
          </p:cNvPr>
          <p:cNvSpPr>
            <a:spLocks/>
          </p:cNvSpPr>
          <p:nvPr/>
        </p:nvSpPr>
        <p:spPr bwMode="auto">
          <a:xfrm>
            <a:off x="2278063" y="782638"/>
            <a:ext cx="7353300" cy="7493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9688" defTabSz="457200" eaLnBrk="0">
              <a:defRPr sz="2400">
                <a:solidFill>
                  <a:srgbClr val="000000"/>
                </a:solidFill>
                <a:latin typeface="Calibri" pitchFamily="34" charset="0"/>
                <a:ea typeface="Calibri" pitchFamily="34" charset="0"/>
                <a:cs typeface="Calibri" pitchFamily="34" charset="0"/>
                <a:sym typeface="Calibri" pitchFamily="34" charset="0"/>
              </a:defRPr>
            </a:lvl1pPr>
            <a:lvl2pPr marL="742950" indent="-285750" defTabSz="457200" eaLnBrk="0">
              <a:defRPr sz="2400">
                <a:solidFill>
                  <a:srgbClr val="000000"/>
                </a:solidFill>
                <a:latin typeface="Calibri" pitchFamily="34" charset="0"/>
                <a:ea typeface="Calibri" pitchFamily="34" charset="0"/>
                <a:cs typeface="Calibri" pitchFamily="34" charset="0"/>
                <a:sym typeface="Calibri" pitchFamily="34" charset="0"/>
              </a:defRPr>
            </a:lvl2pPr>
            <a:lvl3pPr marL="1143000" indent="-228600" defTabSz="457200" eaLnBrk="0">
              <a:defRPr sz="2400">
                <a:solidFill>
                  <a:srgbClr val="000000"/>
                </a:solidFill>
                <a:latin typeface="Calibri" pitchFamily="34" charset="0"/>
                <a:ea typeface="Calibri" pitchFamily="34" charset="0"/>
                <a:cs typeface="Calibri" pitchFamily="34" charset="0"/>
                <a:sym typeface="Calibri" pitchFamily="34" charset="0"/>
              </a:defRPr>
            </a:lvl3pPr>
            <a:lvl4pPr marL="1600200" indent="-228600" defTabSz="457200" eaLnBrk="0">
              <a:defRPr sz="2400">
                <a:solidFill>
                  <a:srgbClr val="000000"/>
                </a:solidFill>
                <a:latin typeface="Calibri" pitchFamily="34" charset="0"/>
                <a:ea typeface="Calibri" pitchFamily="34" charset="0"/>
                <a:cs typeface="Calibri" pitchFamily="34" charset="0"/>
                <a:sym typeface="Calibri" pitchFamily="34" charset="0"/>
              </a:defRPr>
            </a:lvl4pPr>
            <a:lvl5pPr marL="2057400" indent="-228600" defTabSz="457200" eaLnBrk="0">
              <a:defRPr sz="2400">
                <a:solidFill>
                  <a:srgbClr val="000000"/>
                </a:solidFill>
                <a:latin typeface="Calibri" pitchFamily="34" charset="0"/>
                <a:ea typeface="Calibri" pitchFamily="34" charset="0"/>
                <a:cs typeface="Calibri" pitchFamily="34" charset="0"/>
                <a:sym typeface="Calibri" pitchFamily="34" charset="0"/>
              </a:defRPr>
            </a:lvl5pPr>
            <a:lvl6pPr marL="2514600" indent="-228600" defTabSz="457200" eaLnBrk="0" fontAlgn="base" hangingPunct="0">
              <a:spcBef>
                <a:spcPct val="0"/>
              </a:spcBef>
              <a:spcAft>
                <a:spcPct val="0"/>
              </a:spcAft>
              <a:defRPr sz="2400">
                <a:solidFill>
                  <a:srgbClr val="000000"/>
                </a:solidFill>
                <a:latin typeface="Calibri" pitchFamily="34" charset="0"/>
                <a:ea typeface="Calibri" pitchFamily="34" charset="0"/>
                <a:cs typeface="Calibri" pitchFamily="34" charset="0"/>
                <a:sym typeface="Calibri" pitchFamily="34" charset="0"/>
              </a:defRPr>
            </a:lvl6pPr>
            <a:lvl7pPr marL="2971800" indent="-228600" defTabSz="457200" eaLnBrk="0" fontAlgn="base" hangingPunct="0">
              <a:spcBef>
                <a:spcPct val="0"/>
              </a:spcBef>
              <a:spcAft>
                <a:spcPct val="0"/>
              </a:spcAft>
              <a:defRPr sz="2400">
                <a:solidFill>
                  <a:srgbClr val="000000"/>
                </a:solidFill>
                <a:latin typeface="Calibri" pitchFamily="34" charset="0"/>
                <a:ea typeface="Calibri" pitchFamily="34" charset="0"/>
                <a:cs typeface="Calibri" pitchFamily="34" charset="0"/>
                <a:sym typeface="Calibri" pitchFamily="34" charset="0"/>
              </a:defRPr>
            </a:lvl7pPr>
            <a:lvl8pPr marL="3429000" indent="-228600" defTabSz="457200" eaLnBrk="0" fontAlgn="base" hangingPunct="0">
              <a:spcBef>
                <a:spcPct val="0"/>
              </a:spcBef>
              <a:spcAft>
                <a:spcPct val="0"/>
              </a:spcAft>
              <a:defRPr sz="2400">
                <a:solidFill>
                  <a:srgbClr val="000000"/>
                </a:solidFill>
                <a:latin typeface="Calibri" pitchFamily="34" charset="0"/>
                <a:ea typeface="Calibri" pitchFamily="34" charset="0"/>
                <a:cs typeface="Calibri" pitchFamily="34" charset="0"/>
                <a:sym typeface="Calibri" pitchFamily="34" charset="0"/>
              </a:defRPr>
            </a:lvl8pPr>
            <a:lvl9pPr marL="3886200" indent="-228600" defTabSz="457200" eaLnBrk="0" fontAlgn="base" hangingPunct="0">
              <a:spcBef>
                <a:spcPct val="0"/>
              </a:spcBef>
              <a:spcAft>
                <a:spcPct val="0"/>
              </a:spcAft>
              <a:defRPr sz="2400">
                <a:solidFill>
                  <a:srgbClr val="000000"/>
                </a:solidFill>
                <a:latin typeface="Calibri" pitchFamily="34" charset="0"/>
                <a:ea typeface="Calibri" pitchFamily="34" charset="0"/>
                <a:cs typeface="Calibri" pitchFamily="34" charset="0"/>
                <a:sym typeface="Calibri" pitchFamily="34" charset="0"/>
              </a:defRPr>
            </a:lvl9pPr>
          </a:lstStyle>
          <a:p>
            <a:pPr marL="39688" marR="0" lvl="0" indent="0" algn="l" defTabSz="457200" rtl="0" eaLnBrk="1" fontAlgn="base" latinLnBrk="0" hangingPunct="0">
              <a:lnSpc>
                <a:spcPct val="100000"/>
              </a:lnSpc>
              <a:spcBef>
                <a:spcPts val="60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pitchFamily="18" charset="0"/>
                <a:ea typeface="Times Roman" charset="0"/>
                <a:cs typeface="Times" pitchFamily="18" charset="0"/>
                <a:sym typeface="Times Roman" charset="0"/>
              </a:rPr>
              <a:t>Matthew 26:38</a:t>
            </a:r>
          </a:p>
          <a:p>
            <a:pPr marL="0" marR="0" lvl="0" indent="0" algn="l" defTabSz="914400" rtl="0" eaLnBrk="1" fontAlgn="base" latinLnBrk="0" hangingPunct="0">
              <a:lnSpc>
                <a:spcPct val="100000"/>
              </a:lnSpc>
              <a:spcBef>
                <a:spcPts val="600"/>
              </a:spcBef>
              <a:spcAft>
                <a:spcPct val="0"/>
              </a:spcAft>
              <a:buClrTx/>
              <a:buSzTx/>
              <a:buFontTx/>
              <a:buNone/>
              <a:tabLst/>
              <a:defRPr/>
            </a:pPr>
            <a:r>
              <a:rPr kumimoji="0" lang="en-US" altLang="en-US" sz="1600" b="0" i="1" u="none" strike="noStrike" kern="1200" cap="none" spc="0" normalizeH="0" baseline="0" noProof="0" dirty="0">
                <a:ln>
                  <a:noFill/>
                </a:ln>
                <a:solidFill>
                  <a:srgbClr val="FFFFFF"/>
                </a:solidFill>
                <a:effectLst/>
                <a:uLnTx/>
                <a:uFillTx/>
                <a:latin typeface="Times" pitchFamily="18" charset="0"/>
                <a:ea typeface="Times Roman" charset="0"/>
                <a:cs typeface="Times" pitchFamily="18" charset="0"/>
                <a:sym typeface="Times Roman" charset="0"/>
              </a:rPr>
              <a:t>New International Version</a:t>
            </a:r>
            <a:endParaRPr kumimoji="0" lang="en-US" altLang="en-US" sz="2400" b="0" i="0" u="none" strike="noStrike" kern="1200" cap="none" spc="0" normalizeH="0" baseline="0" noProof="0" dirty="0">
              <a:ln>
                <a:noFill/>
              </a:ln>
              <a:solidFill>
                <a:srgbClr val="000000"/>
              </a:solidFill>
              <a:effectLst/>
              <a:uLnTx/>
              <a:uFillTx/>
              <a:latin typeface="Times" pitchFamily="18" charset="0"/>
              <a:ea typeface="Times Roman" charset="0"/>
              <a:cs typeface="Times" pitchFamily="18" charset="0"/>
              <a:sym typeface="Calibri" panose="020F0502020204030204" pitchFamily="34" charset="0"/>
            </a:endParaRPr>
          </a:p>
          <a:p>
            <a:pPr marL="39688" marR="0" lvl="0" indent="0" algn="l" defTabSz="457200" rtl="0" eaLnBrk="1" fontAlgn="base" latinLnBrk="0" hangingPunct="0">
              <a:lnSpc>
                <a:spcPct val="100000"/>
              </a:lnSpc>
              <a:spcBef>
                <a:spcPts val="60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pitchFamily="18" charset="0"/>
              <a:ea typeface="Times Roman" charset="0"/>
              <a:cs typeface="Times" pitchFamily="18" charset="0"/>
              <a:sym typeface="Calibri" panose="020F0502020204030204" pitchFamily="34" charset="0"/>
            </a:endParaRPr>
          </a:p>
        </p:txBody>
      </p:sp>
      <p:sp>
        <p:nvSpPr>
          <p:cNvPr id="5123" name="Line 2">
            <a:extLst>
              <a:ext uri="{FF2B5EF4-FFF2-40B4-BE49-F238E27FC236}">
                <a16:creationId xmlns:a16="http://schemas.microsoft.com/office/drawing/2014/main" id="{31ED7EB9-2DBD-4E4B-A75C-41BAD1D8230B}"/>
              </a:ext>
            </a:extLst>
          </p:cNvPr>
          <p:cNvSpPr>
            <a:spLocks noChangeShapeType="1"/>
          </p:cNvSpPr>
          <p:nvPr/>
        </p:nvSpPr>
        <p:spPr bwMode="auto">
          <a:xfrm>
            <a:off x="2265364" y="2154238"/>
            <a:ext cx="762952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5124" name="AutoShape 3">
            <a:extLst>
              <a:ext uri="{FF2B5EF4-FFF2-40B4-BE49-F238E27FC236}">
                <a16:creationId xmlns:a16="http://schemas.microsoft.com/office/drawing/2014/main" id="{2EE836FD-29EC-410D-B29B-D9388359734D}"/>
              </a:ext>
            </a:extLst>
          </p:cNvPr>
          <p:cNvSpPr>
            <a:spLocks/>
          </p:cNvSpPr>
          <p:nvPr/>
        </p:nvSpPr>
        <p:spPr bwMode="auto">
          <a:xfrm>
            <a:off x="419100" y="2362200"/>
            <a:ext cx="11353799" cy="1447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9688" defTabSz="4572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defTabSz="4572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defTabSz="4572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defTabSz="4572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defTabSz="4572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4572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4572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4572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4572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39688" marR="0" lvl="0" indent="0" algn="l" defTabSz="457200" rtl="0" eaLnBrk="1" fontAlgn="base" latinLnBrk="0" hangingPunct="0">
              <a:lnSpc>
                <a:spcPct val="100000"/>
              </a:lnSpc>
              <a:spcBef>
                <a:spcPts val="600"/>
              </a:spcBef>
              <a:spcAft>
                <a:spcPct val="0"/>
              </a:spcAft>
              <a:buClrTx/>
              <a:buSzTx/>
              <a:buFontTx/>
              <a:buNone/>
              <a:tabLst/>
              <a:defRPr/>
            </a:pPr>
            <a:r>
              <a:rPr kumimoji="0" lang="en-US" altLang="en-US" sz="4800" b="1" i="0" u="none" strike="noStrike" kern="1200" cap="none" spc="0" normalizeH="0" baseline="0" noProof="0" dirty="0">
                <a:ln>
                  <a:noFill/>
                </a:ln>
                <a:solidFill>
                  <a:srgbClr val="FFFFFF"/>
                </a:solidFill>
                <a:effectLst/>
                <a:uLnTx/>
                <a:uFillTx/>
                <a:latin typeface="Times" panose="02020603050405020304" pitchFamily="18" charset="0"/>
                <a:ea typeface="Calibri" panose="020F0502020204030204" pitchFamily="34" charset="0"/>
                <a:cs typeface="Times" panose="02020603050405020304" pitchFamily="18" charset="0"/>
                <a:sym typeface="Times Roman" charset="0"/>
              </a:rPr>
              <a:t>My soul is overwhelmed with sorrow to the point of death.</a:t>
            </a:r>
            <a:endParaRPr kumimoji="0" lang="en-US" altLang="en-US" sz="4800" b="1" i="0" u="none" strike="noStrike" kern="1200" cap="none" spc="0" normalizeH="0" baseline="0" noProof="0" dirty="0">
              <a:ln>
                <a:noFill/>
              </a:ln>
              <a:solidFill>
                <a:srgbClr val="000000"/>
              </a:solidFill>
              <a:effectLst/>
              <a:uLnTx/>
              <a:uFillTx/>
              <a:latin typeface="Times" panose="02020603050405020304" pitchFamily="18" charset="0"/>
              <a:ea typeface="Calibri" panose="020F0502020204030204" pitchFamily="34" charset="0"/>
              <a:cs typeface="Times" panose="02020603050405020304" pitchFamily="18" charset="0"/>
              <a:sym typeface="Calibri" panose="020F0502020204030204" pitchFamily="34" charset="0"/>
            </a:endParaRPr>
          </a:p>
        </p:txBody>
      </p:sp>
    </p:spTree>
    <p:extLst>
      <p:ext uri="{BB962C8B-B14F-4D97-AF65-F5344CB8AC3E}">
        <p14:creationId xmlns:p14="http://schemas.microsoft.com/office/powerpoint/2010/main" val="259140874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AutoShape 1">
            <a:extLst>
              <a:ext uri="{FF2B5EF4-FFF2-40B4-BE49-F238E27FC236}">
                <a16:creationId xmlns:a16="http://schemas.microsoft.com/office/drawing/2014/main" id="{C0DF1D9C-C0CF-4901-807A-E9A5E90013C4}"/>
              </a:ext>
            </a:extLst>
          </p:cNvPr>
          <p:cNvSpPr>
            <a:spLocks/>
          </p:cNvSpPr>
          <p:nvPr/>
        </p:nvSpPr>
        <p:spPr bwMode="auto">
          <a:xfrm>
            <a:off x="2278063" y="782638"/>
            <a:ext cx="7353300" cy="7493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9688" defTabSz="457200" eaLnBrk="0">
              <a:defRPr sz="2400">
                <a:solidFill>
                  <a:srgbClr val="000000"/>
                </a:solidFill>
                <a:latin typeface="Calibri" pitchFamily="34" charset="0"/>
                <a:ea typeface="Calibri" pitchFamily="34" charset="0"/>
                <a:cs typeface="Calibri" pitchFamily="34" charset="0"/>
                <a:sym typeface="Calibri" pitchFamily="34" charset="0"/>
              </a:defRPr>
            </a:lvl1pPr>
            <a:lvl2pPr marL="742950" indent="-285750" defTabSz="457200" eaLnBrk="0">
              <a:defRPr sz="2400">
                <a:solidFill>
                  <a:srgbClr val="000000"/>
                </a:solidFill>
                <a:latin typeface="Calibri" pitchFamily="34" charset="0"/>
                <a:ea typeface="Calibri" pitchFamily="34" charset="0"/>
                <a:cs typeface="Calibri" pitchFamily="34" charset="0"/>
                <a:sym typeface="Calibri" pitchFamily="34" charset="0"/>
              </a:defRPr>
            </a:lvl2pPr>
            <a:lvl3pPr marL="1143000" indent="-228600" defTabSz="457200" eaLnBrk="0">
              <a:defRPr sz="2400">
                <a:solidFill>
                  <a:srgbClr val="000000"/>
                </a:solidFill>
                <a:latin typeface="Calibri" pitchFamily="34" charset="0"/>
                <a:ea typeface="Calibri" pitchFamily="34" charset="0"/>
                <a:cs typeface="Calibri" pitchFamily="34" charset="0"/>
                <a:sym typeface="Calibri" pitchFamily="34" charset="0"/>
              </a:defRPr>
            </a:lvl3pPr>
            <a:lvl4pPr marL="1600200" indent="-228600" defTabSz="457200" eaLnBrk="0">
              <a:defRPr sz="2400">
                <a:solidFill>
                  <a:srgbClr val="000000"/>
                </a:solidFill>
                <a:latin typeface="Calibri" pitchFamily="34" charset="0"/>
                <a:ea typeface="Calibri" pitchFamily="34" charset="0"/>
                <a:cs typeface="Calibri" pitchFamily="34" charset="0"/>
                <a:sym typeface="Calibri" pitchFamily="34" charset="0"/>
              </a:defRPr>
            </a:lvl4pPr>
            <a:lvl5pPr marL="2057400" indent="-228600" defTabSz="457200" eaLnBrk="0">
              <a:defRPr sz="2400">
                <a:solidFill>
                  <a:srgbClr val="000000"/>
                </a:solidFill>
                <a:latin typeface="Calibri" pitchFamily="34" charset="0"/>
                <a:ea typeface="Calibri" pitchFamily="34" charset="0"/>
                <a:cs typeface="Calibri" pitchFamily="34" charset="0"/>
                <a:sym typeface="Calibri" pitchFamily="34" charset="0"/>
              </a:defRPr>
            </a:lvl5pPr>
            <a:lvl6pPr marL="2514600" indent="-228600" defTabSz="457200" eaLnBrk="0" fontAlgn="base" hangingPunct="0">
              <a:spcBef>
                <a:spcPct val="0"/>
              </a:spcBef>
              <a:spcAft>
                <a:spcPct val="0"/>
              </a:spcAft>
              <a:defRPr sz="2400">
                <a:solidFill>
                  <a:srgbClr val="000000"/>
                </a:solidFill>
                <a:latin typeface="Calibri" pitchFamily="34" charset="0"/>
                <a:ea typeface="Calibri" pitchFamily="34" charset="0"/>
                <a:cs typeface="Calibri" pitchFamily="34" charset="0"/>
                <a:sym typeface="Calibri" pitchFamily="34" charset="0"/>
              </a:defRPr>
            </a:lvl6pPr>
            <a:lvl7pPr marL="2971800" indent="-228600" defTabSz="457200" eaLnBrk="0" fontAlgn="base" hangingPunct="0">
              <a:spcBef>
                <a:spcPct val="0"/>
              </a:spcBef>
              <a:spcAft>
                <a:spcPct val="0"/>
              </a:spcAft>
              <a:defRPr sz="2400">
                <a:solidFill>
                  <a:srgbClr val="000000"/>
                </a:solidFill>
                <a:latin typeface="Calibri" pitchFamily="34" charset="0"/>
                <a:ea typeface="Calibri" pitchFamily="34" charset="0"/>
                <a:cs typeface="Calibri" pitchFamily="34" charset="0"/>
                <a:sym typeface="Calibri" pitchFamily="34" charset="0"/>
              </a:defRPr>
            </a:lvl7pPr>
            <a:lvl8pPr marL="3429000" indent="-228600" defTabSz="457200" eaLnBrk="0" fontAlgn="base" hangingPunct="0">
              <a:spcBef>
                <a:spcPct val="0"/>
              </a:spcBef>
              <a:spcAft>
                <a:spcPct val="0"/>
              </a:spcAft>
              <a:defRPr sz="2400">
                <a:solidFill>
                  <a:srgbClr val="000000"/>
                </a:solidFill>
                <a:latin typeface="Calibri" pitchFamily="34" charset="0"/>
                <a:ea typeface="Calibri" pitchFamily="34" charset="0"/>
                <a:cs typeface="Calibri" pitchFamily="34" charset="0"/>
                <a:sym typeface="Calibri" pitchFamily="34" charset="0"/>
              </a:defRPr>
            </a:lvl8pPr>
            <a:lvl9pPr marL="3886200" indent="-228600" defTabSz="457200" eaLnBrk="0" fontAlgn="base" hangingPunct="0">
              <a:spcBef>
                <a:spcPct val="0"/>
              </a:spcBef>
              <a:spcAft>
                <a:spcPct val="0"/>
              </a:spcAft>
              <a:defRPr sz="2400">
                <a:solidFill>
                  <a:srgbClr val="000000"/>
                </a:solidFill>
                <a:latin typeface="Calibri" pitchFamily="34" charset="0"/>
                <a:ea typeface="Calibri" pitchFamily="34" charset="0"/>
                <a:cs typeface="Calibri" pitchFamily="34" charset="0"/>
                <a:sym typeface="Calibri" pitchFamily="34" charset="0"/>
              </a:defRPr>
            </a:lvl9pPr>
          </a:lstStyle>
          <a:p>
            <a:pPr marL="39688" marR="0" lvl="0" indent="0" algn="l" defTabSz="457200" rtl="0" eaLnBrk="1" fontAlgn="base" latinLnBrk="0" hangingPunct="0">
              <a:lnSpc>
                <a:spcPct val="100000"/>
              </a:lnSpc>
              <a:spcBef>
                <a:spcPts val="60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pitchFamily="18" charset="0"/>
                <a:ea typeface="Times Roman" charset="0"/>
                <a:cs typeface="Times" pitchFamily="18" charset="0"/>
                <a:sym typeface="Times Roman" charset="0"/>
              </a:rPr>
              <a:t>Matthew 11:28-30</a:t>
            </a:r>
          </a:p>
          <a:p>
            <a:pPr marL="0" marR="0" lvl="0" indent="0" algn="l" defTabSz="914400" rtl="0" eaLnBrk="1" fontAlgn="base" latinLnBrk="0" hangingPunct="0">
              <a:lnSpc>
                <a:spcPct val="100000"/>
              </a:lnSpc>
              <a:spcBef>
                <a:spcPts val="600"/>
              </a:spcBef>
              <a:spcAft>
                <a:spcPct val="0"/>
              </a:spcAft>
              <a:buClrTx/>
              <a:buSzTx/>
              <a:buFontTx/>
              <a:buNone/>
              <a:tabLst/>
              <a:defRPr/>
            </a:pPr>
            <a:r>
              <a:rPr kumimoji="0" lang="en-US" altLang="en-US" sz="1600" b="0" i="1" u="none" strike="noStrike" kern="1200" cap="none" spc="0" normalizeH="0" baseline="0" noProof="0" dirty="0">
                <a:ln>
                  <a:noFill/>
                </a:ln>
                <a:solidFill>
                  <a:srgbClr val="FFFFFF"/>
                </a:solidFill>
                <a:effectLst/>
                <a:uLnTx/>
                <a:uFillTx/>
                <a:latin typeface="Times" pitchFamily="18" charset="0"/>
                <a:ea typeface="Times Roman" charset="0"/>
                <a:cs typeface="Times" pitchFamily="18" charset="0"/>
                <a:sym typeface="Times Roman" charset="0"/>
              </a:rPr>
              <a:t>New International Version</a:t>
            </a:r>
            <a:endParaRPr kumimoji="0" lang="en-US" altLang="en-US" sz="2400" b="0" i="0" u="none" strike="noStrike" kern="1200" cap="none" spc="0" normalizeH="0" baseline="0" noProof="0" dirty="0">
              <a:ln>
                <a:noFill/>
              </a:ln>
              <a:solidFill>
                <a:srgbClr val="000000"/>
              </a:solidFill>
              <a:effectLst/>
              <a:uLnTx/>
              <a:uFillTx/>
              <a:latin typeface="Times" pitchFamily="18" charset="0"/>
              <a:ea typeface="Times Roman" charset="0"/>
              <a:cs typeface="Times" pitchFamily="18" charset="0"/>
              <a:sym typeface="Calibri" panose="020F0502020204030204" pitchFamily="34" charset="0"/>
            </a:endParaRPr>
          </a:p>
          <a:p>
            <a:pPr marL="39688" marR="0" lvl="0" indent="0" algn="l" defTabSz="457200" rtl="0" eaLnBrk="1" fontAlgn="base" latinLnBrk="0" hangingPunct="0">
              <a:lnSpc>
                <a:spcPct val="100000"/>
              </a:lnSpc>
              <a:spcBef>
                <a:spcPts val="60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pitchFamily="18" charset="0"/>
              <a:ea typeface="Times Roman" charset="0"/>
              <a:cs typeface="Times" pitchFamily="18" charset="0"/>
              <a:sym typeface="Calibri" panose="020F0502020204030204" pitchFamily="34" charset="0"/>
            </a:endParaRPr>
          </a:p>
        </p:txBody>
      </p:sp>
      <p:sp>
        <p:nvSpPr>
          <p:cNvPr id="5123" name="Line 2">
            <a:extLst>
              <a:ext uri="{FF2B5EF4-FFF2-40B4-BE49-F238E27FC236}">
                <a16:creationId xmlns:a16="http://schemas.microsoft.com/office/drawing/2014/main" id="{31ED7EB9-2DBD-4E4B-A75C-41BAD1D8230B}"/>
              </a:ext>
            </a:extLst>
          </p:cNvPr>
          <p:cNvSpPr>
            <a:spLocks noChangeShapeType="1"/>
          </p:cNvSpPr>
          <p:nvPr/>
        </p:nvSpPr>
        <p:spPr bwMode="auto">
          <a:xfrm>
            <a:off x="2265364" y="2154238"/>
            <a:ext cx="762952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5124" name="AutoShape 3">
            <a:extLst>
              <a:ext uri="{FF2B5EF4-FFF2-40B4-BE49-F238E27FC236}">
                <a16:creationId xmlns:a16="http://schemas.microsoft.com/office/drawing/2014/main" id="{2EE836FD-29EC-410D-B29B-D9388359734D}"/>
              </a:ext>
            </a:extLst>
          </p:cNvPr>
          <p:cNvSpPr>
            <a:spLocks/>
          </p:cNvSpPr>
          <p:nvPr/>
        </p:nvSpPr>
        <p:spPr bwMode="auto">
          <a:xfrm>
            <a:off x="419100" y="2362200"/>
            <a:ext cx="11353799" cy="1447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9688" defTabSz="4572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defTabSz="4572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defTabSz="4572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defTabSz="4572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defTabSz="4572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4572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4572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4572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4572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39688" marR="0" lvl="0" indent="0" algn="l" defTabSz="457200" rtl="0" eaLnBrk="1" fontAlgn="base" latinLnBrk="0" hangingPunct="0">
              <a:lnSpc>
                <a:spcPct val="100000"/>
              </a:lnSpc>
              <a:spcBef>
                <a:spcPts val="600"/>
              </a:spcBef>
              <a:spcAft>
                <a:spcPct val="0"/>
              </a:spcAft>
              <a:buClrTx/>
              <a:buSzTx/>
              <a:buFontTx/>
              <a:buNone/>
              <a:tabLst/>
              <a:defRPr/>
            </a:pPr>
            <a:r>
              <a:rPr kumimoji="0" lang="en-US" altLang="en-US" sz="4800" b="1" i="0" u="none" strike="noStrike" kern="1200" cap="none" spc="0" normalizeH="0" baseline="0" noProof="0" dirty="0">
                <a:ln>
                  <a:noFill/>
                </a:ln>
                <a:solidFill>
                  <a:srgbClr val="FFFFFF"/>
                </a:solidFill>
                <a:effectLst/>
                <a:uLnTx/>
                <a:uFillTx/>
                <a:latin typeface="Times" panose="02020603050405020304" pitchFamily="18" charset="0"/>
                <a:ea typeface="Calibri" panose="020F0502020204030204" pitchFamily="34" charset="0"/>
                <a:cs typeface="Times" panose="02020603050405020304" pitchFamily="18" charset="0"/>
                <a:sym typeface="Times Roman" charset="0"/>
              </a:rPr>
              <a:t>Come to me, all you who are weary and burdened, and I will give you rest. Take my yoke upon you and learn from me, for I am gentle and humble in heart, and you will find rest for your souls. For my yoke is easy and my burden is light.</a:t>
            </a:r>
            <a:endParaRPr kumimoji="0" lang="en-US" altLang="en-US" sz="4800" b="1" i="0" u="none" strike="noStrike" kern="1200" cap="none" spc="0" normalizeH="0" baseline="0" noProof="0" dirty="0">
              <a:ln>
                <a:noFill/>
              </a:ln>
              <a:solidFill>
                <a:srgbClr val="000000"/>
              </a:solidFill>
              <a:effectLst/>
              <a:uLnTx/>
              <a:uFillTx/>
              <a:latin typeface="Times" panose="02020603050405020304" pitchFamily="18" charset="0"/>
              <a:ea typeface="Calibri" panose="020F0502020204030204" pitchFamily="34" charset="0"/>
              <a:cs typeface="Times" panose="02020603050405020304" pitchFamily="18" charset="0"/>
              <a:sym typeface="Calibri" panose="020F0502020204030204" pitchFamily="34" charset="0"/>
            </a:endParaRPr>
          </a:p>
        </p:txBody>
      </p:sp>
    </p:spTree>
    <p:extLst>
      <p:ext uri="{BB962C8B-B14F-4D97-AF65-F5344CB8AC3E}">
        <p14:creationId xmlns:p14="http://schemas.microsoft.com/office/powerpoint/2010/main" val="199269821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AutoShape 1">
            <a:extLst>
              <a:ext uri="{FF2B5EF4-FFF2-40B4-BE49-F238E27FC236}">
                <a16:creationId xmlns:a16="http://schemas.microsoft.com/office/drawing/2014/main" id="{C0DF1D9C-C0CF-4901-807A-E9A5E90013C4}"/>
              </a:ext>
            </a:extLst>
          </p:cNvPr>
          <p:cNvSpPr>
            <a:spLocks/>
          </p:cNvSpPr>
          <p:nvPr/>
        </p:nvSpPr>
        <p:spPr bwMode="auto">
          <a:xfrm>
            <a:off x="2278063" y="782638"/>
            <a:ext cx="7353300" cy="7493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9688" defTabSz="457200" eaLnBrk="0">
              <a:defRPr sz="2400">
                <a:solidFill>
                  <a:srgbClr val="000000"/>
                </a:solidFill>
                <a:latin typeface="Calibri" pitchFamily="34" charset="0"/>
                <a:ea typeface="Calibri" pitchFamily="34" charset="0"/>
                <a:cs typeface="Calibri" pitchFamily="34" charset="0"/>
                <a:sym typeface="Calibri" pitchFamily="34" charset="0"/>
              </a:defRPr>
            </a:lvl1pPr>
            <a:lvl2pPr marL="742950" indent="-285750" defTabSz="457200" eaLnBrk="0">
              <a:defRPr sz="2400">
                <a:solidFill>
                  <a:srgbClr val="000000"/>
                </a:solidFill>
                <a:latin typeface="Calibri" pitchFamily="34" charset="0"/>
                <a:ea typeface="Calibri" pitchFamily="34" charset="0"/>
                <a:cs typeface="Calibri" pitchFamily="34" charset="0"/>
                <a:sym typeface="Calibri" pitchFamily="34" charset="0"/>
              </a:defRPr>
            </a:lvl2pPr>
            <a:lvl3pPr marL="1143000" indent="-228600" defTabSz="457200" eaLnBrk="0">
              <a:defRPr sz="2400">
                <a:solidFill>
                  <a:srgbClr val="000000"/>
                </a:solidFill>
                <a:latin typeface="Calibri" pitchFamily="34" charset="0"/>
                <a:ea typeface="Calibri" pitchFamily="34" charset="0"/>
                <a:cs typeface="Calibri" pitchFamily="34" charset="0"/>
                <a:sym typeface="Calibri" pitchFamily="34" charset="0"/>
              </a:defRPr>
            </a:lvl3pPr>
            <a:lvl4pPr marL="1600200" indent="-228600" defTabSz="457200" eaLnBrk="0">
              <a:defRPr sz="2400">
                <a:solidFill>
                  <a:srgbClr val="000000"/>
                </a:solidFill>
                <a:latin typeface="Calibri" pitchFamily="34" charset="0"/>
                <a:ea typeface="Calibri" pitchFamily="34" charset="0"/>
                <a:cs typeface="Calibri" pitchFamily="34" charset="0"/>
                <a:sym typeface="Calibri" pitchFamily="34" charset="0"/>
              </a:defRPr>
            </a:lvl4pPr>
            <a:lvl5pPr marL="2057400" indent="-228600" defTabSz="457200" eaLnBrk="0">
              <a:defRPr sz="2400">
                <a:solidFill>
                  <a:srgbClr val="000000"/>
                </a:solidFill>
                <a:latin typeface="Calibri" pitchFamily="34" charset="0"/>
                <a:ea typeface="Calibri" pitchFamily="34" charset="0"/>
                <a:cs typeface="Calibri" pitchFamily="34" charset="0"/>
                <a:sym typeface="Calibri" pitchFamily="34" charset="0"/>
              </a:defRPr>
            </a:lvl5pPr>
            <a:lvl6pPr marL="2514600" indent="-228600" defTabSz="457200" eaLnBrk="0" fontAlgn="base" hangingPunct="0">
              <a:spcBef>
                <a:spcPct val="0"/>
              </a:spcBef>
              <a:spcAft>
                <a:spcPct val="0"/>
              </a:spcAft>
              <a:defRPr sz="2400">
                <a:solidFill>
                  <a:srgbClr val="000000"/>
                </a:solidFill>
                <a:latin typeface="Calibri" pitchFamily="34" charset="0"/>
                <a:ea typeface="Calibri" pitchFamily="34" charset="0"/>
                <a:cs typeface="Calibri" pitchFamily="34" charset="0"/>
                <a:sym typeface="Calibri" pitchFamily="34" charset="0"/>
              </a:defRPr>
            </a:lvl6pPr>
            <a:lvl7pPr marL="2971800" indent="-228600" defTabSz="457200" eaLnBrk="0" fontAlgn="base" hangingPunct="0">
              <a:spcBef>
                <a:spcPct val="0"/>
              </a:spcBef>
              <a:spcAft>
                <a:spcPct val="0"/>
              </a:spcAft>
              <a:defRPr sz="2400">
                <a:solidFill>
                  <a:srgbClr val="000000"/>
                </a:solidFill>
                <a:latin typeface="Calibri" pitchFamily="34" charset="0"/>
                <a:ea typeface="Calibri" pitchFamily="34" charset="0"/>
                <a:cs typeface="Calibri" pitchFamily="34" charset="0"/>
                <a:sym typeface="Calibri" pitchFamily="34" charset="0"/>
              </a:defRPr>
            </a:lvl7pPr>
            <a:lvl8pPr marL="3429000" indent="-228600" defTabSz="457200" eaLnBrk="0" fontAlgn="base" hangingPunct="0">
              <a:spcBef>
                <a:spcPct val="0"/>
              </a:spcBef>
              <a:spcAft>
                <a:spcPct val="0"/>
              </a:spcAft>
              <a:defRPr sz="2400">
                <a:solidFill>
                  <a:srgbClr val="000000"/>
                </a:solidFill>
                <a:latin typeface="Calibri" pitchFamily="34" charset="0"/>
                <a:ea typeface="Calibri" pitchFamily="34" charset="0"/>
                <a:cs typeface="Calibri" pitchFamily="34" charset="0"/>
                <a:sym typeface="Calibri" pitchFamily="34" charset="0"/>
              </a:defRPr>
            </a:lvl8pPr>
            <a:lvl9pPr marL="3886200" indent="-228600" defTabSz="457200" eaLnBrk="0" fontAlgn="base" hangingPunct="0">
              <a:spcBef>
                <a:spcPct val="0"/>
              </a:spcBef>
              <a:spcAft>
                <a:spcPct val="0"/>
              </a:spcAft>
              <a:defRPr sz="2400">
                <a:solidFill>
                  <a:srgbClr val="000000"/>
                </a:solidFill>
                <a:latin typeface="Calibri" pitchFamily="34" charset="0"/>
                <a:ea typeface="Calibri" pitchFamily="34" charset="0"/>
                <a:cs typeface="Calibri" pitchFamily="34" charset="0"/>
                <a:sym typeface="Calibri" pitchFamily="34" charset="0"/>
              </a:defRPr>
            </a:lvl9pPr>
          </a:lstStyle>
          <a:p>
            <a:pPr marL="39688" marR="0" lvl="0" indent="0" algn="l" defTabSz="457200" rtl="0" eaLnBrk="1" fontAlgn="base" latinLnBrk="0" hangingPunct="0">
              <a:lnSpc>
                <a:spcPct val="100000"/>
              </a:lnSpc>
              <a:spcBef>
                <a:spcPts val="60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pitchFamily="18" charset="0"/>
                <a:ea typeface="Times Roman" charset="0"/>
                <a:cs typeface="Times" pitchFamily="18" charset="0"/>
                <a:sym typeface="Times Roman" charset="0"/>
              </a:rPr>
              <a:t>Matthew 26:39</a:t>
            </a:r>
          </a:p>
          <a:p>
            <a:pPr marL="0" marR="0" lvl="0" indent="0" algn="l" defTabSz="914400" rtl="0" eaLnBrk="1" fontAlgn="base" latinLnBrk="0" hangingPunct="0">
              <a:lnSpc>
                <a:spcPct val="100000"/>
              </a:lnSpc>
              <a:spcBef>
                <a:spcPts val="600"/>
              </a:spcBef>
              <a:spcAft>
                <a:spcPct val="0"/>
              </a:spcAft>
              <a:buClrTx/>
              <a:buSzTx/>
              <a:buFontTx/>
              <a:buNone/>
              <a:tabLst/>
              <a:defRPr/>
            </a:pPr>
            <a:r>
              <a:rPr kumimoji="0" lang="en-US" altLang="en-US" sz="1600" b="0" i="1" u="none" strike="noStrike" kern="1200" cap="none" spc="0" normalizeH="0" baseline="0" noProof="0" dirty="0">
                <a:ln>
                  <a:noFill/>
                </a:ln>
                <a:solidFill>
                  <a:srgbClr val="FFFFFF"/>
                </a:solidFill>
                <a:effectLst/>
                <a:uLnTx/>
                <a:uFillTx/>
                <a:latin typeface="Times" pitchFamily="18" charset="0"/>
                <a:ea typeface="Times Roman" charset="0"/>
                <a:cs typeface="Times" pitchFamily="18" charset="0"/>
                <a:sym typeface="Times Roman" charset="0"/>
              </a:rPr>
              <a:t>New International Version</a:t>
            </a:r>
            <a:endParaRPr kumimoji="0" lang="en-US" altLang="en-US" sz="2400" b="0" i="0" u="none" strike="noStrike" kern="1200" cap="none" spc="0" normalizeH="0" baseline="0" noProof="0" dirty="0">
              <a:ln>
                <a:noFill/>
              </a:ln>
              <a:solidFill>
                <a:srgbClr val="000000"/>
              </a:solidFill>
              <a:effectLst/>
              <a:uLnTx/>
              <a:uFillTx/>
              <a:latin typeface="Times" pitchFamily="18" charset="0"/>
              <a:ea typeface="Times Roman" charset="0"/>
              <a:cs typeface="Times" pitchFamily="18" charset="0"/>
              <a:sym typeface="Calibri" panose="020F0502020204030204" pitchFamily="34" charset="0"/>
            </a:endParaRPr>
          </a:p>
          <a:p>
            <a:pPr marL="39688" marR="0" lvl="0" indent="0" algn="l" defTabSz="457200" rtl="0" eaLnBrk="1" fontAlgn="base" latinLnBrk="0" hangingPunct="0">
              <a:lnSpc>
                <a:spcPct val="100000"/>
              </a:lnSpc>
              <a:spcBef>
                <a:spcPts val="60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pitchFamily="18" charset="0"/>
              <a:ea typeface="Times Roman" charset="0"/>
              <a:cs typeface="Times" pitchFamily="18" charset="0"/>
              <a:sym typeface="Calibri" panose="020F0502020204030204" pitchFamily="34" charset="0"/>
            </a:endParaRPr>
          </a:p>
        </p:txBody>
      </p:sp>
      <p:sp>
        <p:nvSpPr>
          <p:cNvPr id="5123" name="Line 2">
            <a:extLst>
              <a:ext uri="{FF2B5EF4-FFF2-40B4-BE49-F238E27FC236}">
                <a16:creationId xmlns:a16="http://schemas.microsoft.com/office/drawing/2014/main" id="{31ED7EB9-2DBD-4E4B-A75C-41BAD1D8230B}"/>
              </a:ext>
            </a:extLst>
          </p:cNvPr>
          <p:cNvSpPr>
            <a:spLocks noChangeShapeType="1"/>
          </p:cNvSpPr>
          <p:nvPr/>
        </p:nvSpPr>
        <p:spPr bwMode="auto">
          <a:xfrm>
            <a:off x="2265364" y="2154238"/>
            <a:ext cx="762952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5124" name="AutoShape 3">
            <a:extLst>
              <a:ext uri="{FF2B5EF4-FFF2-40B4-BE49-F238E27FC236}">
                <a16:creationId xmlns:a16="http://schemas.microsoft.com/office/drawing/2014/main" id="{2EE836FD-29EC-410D-B29B-D9388359734D}"/>
              </a:ext>
            </a:extLst>
          </p:cNvPr>
          <p:cNvSpPr>
            <a:spLocks/>
          </p:cNvSpPr>
          <p:nvPr/>
        </p:nvSpPr>
        <p:spPr bwMode="auto">
          <a:xfrm>
            <a:off x="419100" y="2362200"/>
            <a:ext cx="11353799" cy="1447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9688" defTabSz="4572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defTabSz="4572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defTabSz="4572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defTabSz="4572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defTabSz="4572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4572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4572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4572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4572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39688" marR="0" lvl="0" indent="0" algn="l" defTabSz="457200" rtl="0" eaLnBrk="1" fontAlgn="base" latinLnBrk="0" hangingPunct="0">
              <a:lnSpc>
                <a:spcPct val="100000"/>
              </a:lnSpc>
              <a:spcBef>
                <a:spcPts val="600"/>
              </a:spcBef>
              <a:spcAft>
                <a:spcPct val="0"/>
              </a:spcAft>
              <a:buClrTx/>
              <a:buSzTx/>
              <a:buFontTx/>
              <a:buNone/>
              <a:tabLst/>
              <a:defRPr/>
            </a:pPr>
            <a:r>
              <a:rPr kumimoji="0" lang="en-US" altLang="en-US" sz="4800" b="1" i="0" u="none" strike="noStrike" kern="1200" cap="none" spc="0" normalizeH="0" baseline="0" noProof="0" dirty="0">
                <a:ln>
                  <a:noFill/>
                </a:ln>
                <a:solidFill>
                  <a:srgbClr val="FFFFFF"/>
                </a:solidFill>
                <a:effectLst/>
                <a:uLnTx/>
                <a:uFillTx/>
                <a:latin typeface="Times" panose="02020603050405020304" pitchFamily="18" charset="0"/>
                <a:ea typeface="Calibri" panose="020F0502020204030204" pitchFamily="34" charset="0"/>
                <a:cs typeface="Times" panose="02020603050405020304" pitchFamily="18" charset="0"/>
                <a:sym typeface="Times Roman" charset="0"/>
              </a:rPr>
              <a:t>Going a little farther, he fell with his face to the ground and prayed, ‘My Father, if it is possible, may this cup be taken from me. Yet not as I will, but as you will.</a:t>
            </a:r>
            <a:endParaRPr kumimoji="0" lang="en-US" altLang="en-US" sz="4800" b="1" i="0" u="none" strike="noStrike" kern="1200" cap="none" spc="0" normalizeH="0" baseline="0" noProof="0" dirty="0">
              <a:ln>
                <a:noFill/>
              </a:ln>
              <a:solidFill>
                <a:srgbClr val="000000"/>
              </a:solidFill>
              <a:effectLst/>
              <a:uLnTx/>
              <a:uFillTx/>
              <a:latin typeface="Times" panose="02020603050405020304" pitchFamily="18" charset="0"/>
              <a:ea typeface="Calibri" panose="020F0502020204030204" pitchFamily="34" charset="0"/>
              <a:cs typeface="Times" panose="02020603050405020304" pitchFamily="18" charset="0"/>
              <a:sym typeface="Calibri" panose="020F0502020204030204" pitchFamily="34" charset="0"/>
            </a:endParaRPr>
          </a:p>
        </p:txBody>
      </p:sp>
    </p:spTree>
    <p:extLst>
      <p:ext uri="{BB962C8B-B14F-4D97-AF65-F5344CB8AC3E}">
        <p14:creationId xmlns:p14="http://schemas.microsoft.com/office/powerpoint/2010/main" val="110037616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AutoShape 1">
            <a:extLst>
              <a:ext uri="{FF2B5EF4-FFF2-40B4-BE49-F238E27FC236}">
                <a16:creationId xmlns:a16="http://schemas.microsoft.com/office/drawing/2014/main" id="{E9F9FC9E-8215-4D9B-BE11-8EA5CA14A5A5}"/>
              </a:ext>
            </a:extLst>
          </p:cNvPr>
          <p:cNvSpPr>
            <a:spLocks/>
          </p:cNvSpPr>
          <p:nvPr/>
        </p:nvSpPr>
        <p:spPr bwMode="auto">
          <a:xfrm>
            <a:off x="2286000" y="3251200"/>
            <a:ext cx="7645400"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US"/>
          </a:p>
        </p:txBody>
      </p:sp>
      <p:sp>
        <p:nvSpPr>
          <p:cNvPr id="4099" name="Rectangle 1">
            <a:extLst>
              <a:ext uri="{FF2B5EF4-FFF2-40B4-BE49-F238E27FC236}">
                <a16:creationId xmlns:a16="http://schemas.microsoft.com/office/drawing/2014/main" id="{0053C93A-6191-4268-9810-DC791C9B9280}"/>
              </a:ext>
            </a:extLst>
          </p:cNvPr>
          <p:cNvSpPr>
            <a:spLocks noChangeArrowheads="1"/>
          </p:cNvSpPr>
          <p:nvPr/>
        </p:nvSpPr>
        <p:spPr bwMode="auto">
          <a:xfrm>
            <a:off x="3239444" y="457200"/>
            <a:ext cx="578908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hangingPunct="1">
              <a:spcBef>
                <a:spcPts val="600"/>
              </a:spcBef>
            </a:pPr>
            <a:r>
              <a:rPr lang="en-US" altLang="en-US" sz="5400" b="1" dirty="0">
                <a:solidFill>
                  <a:srgbClr val="FFFFFF"/>
                </a:solidFill>
                <a:latin typeface="Times" panose="02020603050405020304" pitchFamily="18" charset="0"/>
                <a:cs typeface="Times" panose="02020603050405020304" pitchFamily="18" charset="0"/>
                <a:sym typeface="Times" panose="02020603050405020304" pitchFamily="18" charset="0"/>
              </a:rPr>
              <a:t>How They Reacted</a:t>
            </a:r>
          </a:p>
        </p:txBody>
      </p:sp>
    </p:spTree>
    <p:extLst>
      <p:ext uri="{BB962C8B-B14F-4D97-AF65-F5344CB8AC3E}">
        <p14:creationId xmlns:p14="http://schemas.microsoft.com/office/powerpoint/2010/main" val="4343681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AutoShape 1">
            <a:extLst>
              <a:ext uri="{FF2B5EF4-FFF2-40B4-BE49-F238E27FC236}">
                <a16:creationId xmlns:a16="http://schemas.microsoft.com/office/drawing/2014/main" id="{E9F9FC9E-8215-4D9B-BE11-8EA5CA14A5A5}"/>
              </a:ext>
            </a:extLst>
          </p:cNvPr>
          <p:cNvSpPr>
            <a:spLocks/>
          </p:cNvSpPr>
          <p:nvPr/>
        </p:nvSpPr>
        <p:spPr bwMode="auto">
          <a:xfrm>
            <a:off x="2286000" y="3251200"/>
            <a:ext cx="7645400"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US"/>
          </a:p>
        </p:txBody>
      </p:sp>
      <p:sp>
        <p:nvSpPr>
          <p:cNvPr id="4099" name="Rectangle 1">
            <a:extLst>
              <a:ext uri="{FF2B5EF4-FFF2-40B4-BE49-F238E27FC236}">
                <a16:creationId xmlns:a16="http://schemas.microsoft.com/office/drawing/2014/main" id="{0053C93A-6191-4268-9810-DC791C9B9280}"/>
              </a:ext>
            </a:extLst>
          </p:cNvPr>
          <p:cNvSpPr>
            <a:spLocks noChangeArrowheads="1"/>
          </p:cNvSpPr>
          <p:nvPr/>
        </p:nvSpPr>
        <p:spPr bwMode="auto">
          <a:xfrm>
            <a:off x="304800" y="457200"/>
            <a:ext cx="11582400"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hangingPunct="1">
              <a:spcBef>
                <a:spcPts val="600"/>
              </a:spcBef>
            </a:pPr>
            <a:r>
              <a:rPr lang="en-US" altLang="en-US" sz="5400" b="1" dirty="0">
                <a:solidFill>
                  <a:srgbClr val="FFFFFF"/>
                </a:solidFill>
                <a:latin typeface="Times" panose="02020603050405020304" pitchFamily="18" charset="0"/>
                <a:cs typeface="Times" panose="02020603050405020304" pitchFamily="18" charset="0"/>
                <a:sym typeface="Times" panose="02020603050405020304" pitchFamily="18" charset="0"/>
              </a:rPr>
              <a:t>How They Reacted</a:t>
            </a:r>
          </a:p>
          <a:p>
            <a:pPr eaLnBrk="1" hangingPunct="1">
              <a:spcBef>
                <a:spcPts val="600"/>
              </a:spcBef>
            </a:pPr>
            <a:endParaRPr lang="en-US" altLang="en-US" sz="5400" b="1" dirty="0">
              <a:solidFill>
                <a:srgbClr val="FFFFFF"/>
              </a:solidFill>
              <a:latin typeface="Times" panose="02020603050405020304" pitchFamily="18" charset="0"/>
              <a:cs typeface="Times" panose="02020603050405020304" pitchFamily="18" charset="0"/>
              <a:sym typeface="Times" panose="02020603050405020304" pitchFamily="18" charset="0"/>
            </a:endParaRPr>
          </a:p>
          <a:p>
            <a:pPr eaLnBrk="1" hangingPunct="1">
              <a:spcBef>
                <a:spcPts val="600"/>
              </a:spcBef>
            </a:pPr>
            <a:r>
              <a:rPr lang="en-US" altLang="en-US" sz="5400" b="1" dirty="0">
                <a:solidFill>
                  <a:srgbClr val="FFFFFF"/>
                </a:solidFill>
                <a:latin typeface="Times" panose="02020603050405020304" pitchFamily="18" charset="0"/>
                <a:cs typeface="Times" panose="02020603050405020304" pitchFamily="18" charset="0"/>
                <a:sym typeface="Times" panose="02020603050405020304" pitchFamily="18" charset="0"/>
              </a:rPr>
              <a:t>	1. The Crowd</a:t>
            </a:r>
          </a:p>
          <a:p>
            <a:pPr eaLnBrk="1" hangingPunct="1">
              <a:spcBef>
                <a:spcPts val="600"/>
              </a:spcBef>
            </a:pPr>
            <a:endParaRPr lang="en-US" altLang="en-US" sz="5400" b="1" dirty="0">
              <a:solidFill>
                <a:srgbClr val="FFFFFF"/>
              </a:solidFill>
              <a:latin typeface="Times" panose="02020603050405020304" pitchFamily="18" charset="0"/>
              <a:cs typeface="Times" panose="02020603050405020304" pitchFamily="18" charset="0"/>
              <a:sym typeface="Times" panose="02020603050405020304" pitchFamily="18" charset="0"/>
            </a:endParaRPr>
          </a:p>
        </p:txBody>
      </p:sp>
    </p:spTree>
    <p:extLst>
      <p:ext uri="{BB962C8B-B14F-4D97-AF65-F5344CB8AC3E}">
        <p14:creationId xmlns:p14="http://schemas.microsoft.com/office/powerpoint/2010/main" val="114996946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AutoShape 1">
            <a:extLst>
              <a:ext uri="{FF2B5EF4-FFF2-40B4-BE49-F238E27FC236}">
                <a16:creationId xmlns:a16="http://schemas.microsoft.com/office/drawing/2014/main" id="{E9F9FC9E-8215-4D9B-BE11-8EA5CA14A5A5}"/>
              </a:ext>
            </a:extLst>
          </p:cNvPr>
          <p:cNvSpPr>
            <a:spLocks/>
          </p:cNvSpPr>
          <p:nvPr/>
        </p:nvSpPr>
        <p:spPr bwMode="auto">
          <a:xfrm>
            <a:off x="2286000" y="3251200"/>
            <a:ext cx="7645400"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US"/>
          </a:p>
        </p:txBody>
      </p:sp>
      <p:sp>
        <p:nvSpPr>
          <p:cNvPr id="4099" name="Rectangle 1">
            <a:extLst>
              <a:ext uri="{FF2B5EF4-FFF2-40B4-BE49-F238E27FC236}">
                <a16:creationId xmlns:a16="http://schemas.microsoft.com/office/drawing/2014/main" id="{0053C93A-6191-4268-9810-DC791C9B9280}"/>
              </a:ext>
            </a:extLst>
          </p:cNvPr>
          <p:cNvSpPr>
            <a:spLocks noChangeArrowheads="1"/>
          </p:cNvSpPr>
          <p:nvPr/>
        </p:nvSpPr>
        <p:spPr bwMode="auto">
          <a:xfrm>
            <a:off x="72110" y="3143935"/>
            <a:ext cx="1204778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hangingPunct="1">
              <a:spcBef>
                <a:spcPts val="600"/>
              </a:spcBef>
            </a:pPr>
            <a:r>
              <a:rPr lang="en-US" altLang="en-US" sz="5400" b="1" dirty="0">
                <a:solidFill>
                  <a:srgbClr val="FFFFFF"/>
                </a:solidFill>
                <a:latin typeface="Times" panose="02020603050405020304" pitchFamily="18" charset="0"/>
                <a:cs typeface="Times" panose="02020603050405020304" pitchFamily="18" charset="0"/>
                <a:sym typeface="Times" panose="02020603050405020304" pitchFamily="18" charset="0"/>
              </a:rPr>
              <a:t>Their Perspective -  </a:t>
            </a:r>
            <a:r>
              <a:rPr lang="en-US" altLang="en-US" sz="5400" b="1" u="sng" dirty="0">
                <a:solidFill>
                  <a:srgbClr val="FFFFFF"/>
                </a:solidFill>
                <a:latin typeface="Times" panose="02020603050405020304" pitchFamily="18" charset="0"/>
                <a:cs typeface="Times" panose="02020603050405020304" pitchFamily="18" charset="0"/>
                <a:sym typeface="Times" panose="02020603050405020304" pitchFamily="18" charset="0"/>
              </a:rPr>
              <a:t>What’s in it for me?</a:t>
            </a:r>
            <a:endParaRPr lang="en-US" altLang="en-US" sz="5400" b="1" dirty="0">
              <a:solidFill>
                <a:srgbClr val="FFFFFF"/>
              </a:solidFill>
              <a:latin typeface="Times" panose="02020603050405020304" pitchFamily="18" charset="0"/>
              <a:cs typeface="Times" panose="02020603050405020304" pitchFamily="18" charset="0"/>
              <a:sym typeface="Times" panose="02020603050405020304" pitchFamily="18" charset="0"/>
            </a:endParaRPr>
          </a:p>
        </p:txBody>
      </p:sp>
    </p:spTree>
    <p:extLst>
      <p:ext uri="{BB962C8B-B14F-4D97-AF65-F5344CB8AC3E}">
        <p14:creationId xmlns:p14="http://schemas.microsoft.com/office/powerpoint/2010/main" val="390653718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AutoShape 1">
            <a:extLst>
              <a:ext uri="{FF2B5EF4-FFF2-40B4-BE49-F238E27FC236}">
                <a16:creationId xmlns:a16="http://schemas.microsoft.com/office/drawing/2014/main" id="{C0DF1D9C-C0CF-4901-807A-E9A5E90013C4}"/>
              </a:ext>
            </a:extLst>
          </p:cNvPr>
          <p:cNvSpPr>
            <a:spLocks/>
          </p:cNvSpPr>
          <p:nvPr/>
        </p:nvSpPr>
        <p:spPr bwMode="auto">
          <a:xfrm>
            <a:off x="2278063" y="782638"/>
            <a:ext cx="7353300" cy="7493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9688" defTabSz="457200" eaLnBrk="0">
              <a:defRPr sz="2400">
                <a:solidFill>
                  <a:srgbClr val="000000"/>
                </a:solidFill>
                <a:latin typeface="Calibri" pitchFamily="34" charset="0"/>
                <a:ea typeface="Calibri" pitchFamily="34" charset="0"/>
                <a:cs typeface="Calibri" pitchFamily="34" charset="0"/>
                <a:sym typeface="Calibri" pitchFamily="34" charset="0"/>
              </a:defRPr>
            </a:lvl1pPr>
            <a:lvl2pPr marL="742950" indent="-285750" defTabSz="457200" eaLnBrk="0">
              <a:defRPr sz="2400">
                <a:solidFill>
                  <a:srgbClr val="000000"/>
                </a:solidFill>
                <a:latin typeface="Calibri" pitchFamily="34" charset="0"/>
                <a:ea typeface="Calibri" pitchFamily="34" charset="0"/>
                <a:cs typeface="Calibri" pitchFamily="34" charset="0"/>
                <a:sym typeface="Calibri" pitchFamily="34" charset="0"/>
              </a:defRPr>
            </a:lvl2pPr>
            <a:lvl3pPr marL="1143000" indent="-228600" defTabSz="457200" eaLnBrk="0">
              <a:defRPr sz="2400">
                <a:solidFill>
                  <a:srgbClr val="000000"/>
                </a:solidFill>
                <a:latin typeface="Calibri" pitchFamily="34" charset="0"/>
                <a:ea typeface="Calibri" pitchFamily="34" charset="0"/>
                <a:cs typeface="Calibri" pitchFamily="34" charset="0"/>
                <a:sym typeface="Calibri" pitchFamily="34" charset="0"/>
              </a:defRPr>
            </a:lvl3pPr>
            <a:lvl4pPr marL="1600200" indent="-228600" defTabSz="457200" eaLnBrk="0">
              <a:defRPr sz="2400">
                <a:solidFill>
                  <a:srgbClr val="000000"/>
                </a:solidFill>
                <a:latin typeface="Calibri" pitchFamily="34" charset="0"/>
                <a:ea typeface="Calibri" pitchFamily="34" charset="0"/>
                <a:cs typeface="Calibri" pitchFamily="34" charset="0"/>
                <a:sym typeface="Calibri" pitchFamily="34" charset="0"/>
              </a:defRPr>
            </a:lvl4pPr>
            <a:lvl5pPr marL="2057400" indent="-228600" defTabSz="457200" eaLnBrk="0">
              <a:defRPr sz="2400">
                <a:solidFill>
                  <a:srgbClr val="000000"/>
                </a:solidFill>
                <a:latin typeface="Calibri" pitchFamily="34" charset="0"/>
                <a:ea typeface="Calibri" pitchFamily="34" charset="0"/>
                <a:cs typeface="Calibri" pitchFamily="34" charset="0"/>
                <a:sym typeface="Calibri" pitchFamily="34" charset="0"/>
              </a:defRPr>
            </a:lvl5pPr>
            <a:lvl6pPr marL="2514600" indent="-228600" defTabSz="457200" eaLnBrk="0" fontAlgn="base" hangingPunct="0">
              <a:spcBef>
                <a:spcPct val="0"/>
              </a:spcBef>
              <a:spcAft>
                <a:spcPct val="0"/>
              </a:spcAft>
              <a:defRPr sz="2400">
                <a:solidFill>
                  <a:srgbClr val="000000"/>
                </a:solidFill>
                <a:latin typeface="Calibri" pitchFamily="34" charset="0"/>
                <a:ea typeface="Calibri" pitchFamily="34" charset="0"/>
                <a:cs typeface="Calibri" pitchFamily="34" charset="0"/>
                <a:sym typeface="Calibri" pitchFamily="34" charset="0"/>
              </a:defRPr>
            </a:lvl6pPr>
            <a:lvl7pPr marL="2971800" indent="-228600" defTabSz="457200" eaLnBrk="0" fontAlgn="base" hangingPunct="0">
              <a:spcBef>
                <a:spcPct val="0"/>
              </a:spcBef>
              <a:spcAft>
                <a:spcPct val="0"/>
              </a:spcAft>
              <a:defRPr sz="2400">
                <a:solidFill>
                  <a:srgbClr val="000000"/>
                </a:solidFill>
                <a:latin typeface="Calibri" pitchFamily="34" charset="0"/>
                <a:ea typeface="Calibri" pitchFamily="34" charset="0"/>
                <a:cs typeface="Calibri" pitchFamily="34" charset="0"/>
                <a:sym typeface="Calibri" pitchFamily="34" charset="0"/>
              </a:defRPr>
            </a:lvl7pPr>
            <a:lvl8pPr marL="3429000" indent="-228600" defTabSz="457200" eaLnBrk="0" fontAlgn="base" hangingPunct="0">
              <a:spcBef>
                <a:spcPct val="0"/>
              </a:spcBef>
              <a:spcAft>
                <a:spcPct val="0"/>
              </a:spcAft>
              <a:defRPr sz="2400">
                <a:solidFill>
                  <a:srgbClr val="000000"/>
                </a:solidFill>
                <a:latin typeface="Calibri" pitchFamily="34" charset="0"/>
                <a:ea typeface="Calibri" pitchFamily="34" charset="0"/>
                <a:cs typeface="Calibri" pitchFamily="34" charset="0"/>
                <a:sym typeface="Calibri" pitchFamily="34" charset="0"/>
              </a:defRPr>
            </a:lvl8pPr>
            <a:lvl9pPr marL="3886200" indent="-228600" defTabSz="457200" eaLnBrk="0" fontAlgn="base" hangingPunct="0">
              <a:spcBef>
                <a:spcPct val="0"/>
              </a:spcBef>
              <a:spcAft>
                <a:spcPct val="0"/>
              </a:spcAft>
              <a:defRPr sz="2400">
                <a:solidFill>
                  <a:srgbClr val="000000"/>
                </a:solidFill>
                <a:latin typeface="Calibri" pitchFamily="34" charset="0"/>
                <a:ea typeface="Calibri" pitchFamily="34" charset="0"/>
                <a:cs typeface="Calibri" pitchFamily="34" charset="0"/>
                <a:sym typeface="Calibri" pitchFamily="34" charset="0"/>
              </a:defRPr>
            </a:lvl9pPr>
          </a:lstStyle>
          <a:p>
            <a:pPr eaLnBrk="1">
              <a:spcBef>
                <a:spcPts val="600"/>
              </a:spcBef>
              <a:defRPr/>
            </a:pPr>
            <a:r>
              <a:rPr lang="en-US" altLang="en-US" sz="2800" dirty="0">
                <a:solidFill>
                  <a:srgbClr val="FFFFFF"/>
                </a:solidFill>
                <a:latin typeface="Times" pitchFamily="18" charset="0"/>
                <a:ea typeface="Times Roman" charset="0"/>
                <a:cs typeface="Times" pitchFamily="18" charset="0"/>
                <a:sym typeface="Times Roman" charset="0"/>
              </a:rPr>
              <a:t>John 12:13</a:t>
            </a:r>
          </a:p>
          <a:p>
            <a:pPr marL="0" defTabSz="914400" eaLnBrk="1">
              <a:spcBef>
                <a:spcPts val="600"/>
              </a:spcBef>
              <a:defRPr/>
            </a:pPr>
            <a:r>
              <a:rPr lang="en-US" altLang="en-US" sz="1600" i="1" dirty="0">
                <a:solidFill>
                  <a:srgbClr val="FFFFFF"/>
                </a:solidFill>
                <a:latin typeface="Times" pitchFamily="18" charset="0"/>
                <a:ea typeface="Times Roman" charset="0"/>
                <a:cs typeface="Times" pitchFamily="18" charset="0"/>
                <a:sym typeface="Times Roman" charset="0"/>
              </a:rPr>
              <a:t>New International Version</a:t>
            </a:r>
            <a:endParaRPr lang="en-US" altLang="en-US" dirty="0">
              <a:latin typeface="Times" pitchFamily="18" charset="0"/>
              <a:ea typeface="Times Roman" charset="0"/>
              <a:cs typeface="Times" pitchFamily="18" charset="0"/>
            </a:endParaRPr>
          </a:p>
          <a:p>
            <a:pPr eaLnBrk="1">
              <a:spcBef>
                <a:spcPts val="600"/>
              </a:spcBef>
              <a:defRPr/>
            </a:pPr>
            <a:endParaRPr lang="en-US" altLang="en-US" dirty="0">
              <a:latin typeface="Times" pitchFamily="18" charset="0"/>
              <a:ea typeface="Times Roman" charset="0"/>
              <a:cs typeface="Times" pitchFamily="18" charset="0"/>
            </a:endParaRPr>
          </a:p>
        </p:txBody>
      </p:sp>
      <p:sp>
        <p:nvSpPr>
          <p:cNvPr id="5123" name="Line 2">
            <a:extLst>
              <a:ext uri="{FF2B5EF4-FFF2-40B4-BE49-F238E27FC236}">
                <a16:creationId xmlns:a16="http://schemas.microsoft.com/office/drawing/2014/main" id="{31ED7EB9-2DBD-4E4B-A75C-41BAD1D8230B}"/>
              </a:ext>
            </a:extLst>
          </p:cNvPr>
          <p:cNvSpPr>
            <a:spLocks noChangeShapeType="1"/>
          </p:cNvSpPr>
          <p:nvPr/>
        </p:nvSpPr>
        <p:spPr bwMode="auto">
          <a:xfrm>
            <a:off x="2265364" y="2154238"/>
            <a:ext cx="762952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US"/>
          </a:p>
        </p:txBody>
      </p:sp>
      <p:sp>
        <p:nvSpPr>
          <p:cNvPr id="5124" name="AutoShape 3">
            <a:extLst>
              <a:ext uri="{FF2B5EF4-FFF2-40B4-BE49-F238E27FC236}">
                <a16:creationId xmlns:a16="http://schemas.microsoft.com/office/drawing/2014/main" id="{2EE836FD-29EC-410D-B29B-D9388359734D}"/>
              </a:ext>
            </a:extLst>
          </p:cNvPr>
          <p:cNvSpPr>
            <a:spLocks/>
          </p:cNvSpPr>
          <p:nvPr/>
        </p:nvSpPr>
        <p:spPr bwMode="auto">
          <a:xfrm>
            <a:off x="381000" y="2630488"/>
            <a:ext cx="11353799" cy="1447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9688" defTabSz="4572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defTabSz="4572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defTabSz="4572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defTabSz="4572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defTabSz="4572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4572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4572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4572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4572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spcBef>
                <a:spcPts val="600"/>
              </a:spcBef>
            </a:pPr>
            <a:r>
              <a:rPr lang="en-US" altLang="en-US" sz="4800" b="1" dirty="0">
                <a:solidFill>
                  <a:srgbClr val="FFFFFF"/>
                </a:solidFill>
                <a:latin typeface="Times" panose="02020603050405020304" pitchFamily="18" charset="0"/>
                <a:cs typeface="Times" panose="02020603050405020304" pitchFamily="18" charset="0"/>
                <a:sym typeface="Times Roman" charset="0"/>
              </a:rPr>
              <a:t>They took palm branches and went out to meet him, shouting, Hosanna! Blessed is he who comes in the name of the Lord. Blessed is the King of Israel.</a:t>
            </a:r>
            <a:endParaRPr lang="en-US" altLang="en-US" sz="4800" b="1" dirty="0">
              <a:latin typeface="Times" panose="02020603050405020304" pitchFamily="18" charset="0"/>
              <a:cs typeface="Times" panose="02020603050405020304" pitchFamily="18" charset="0"/>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AutoShape 1">
            <a:extLst>
              <a:ext uri="{FF2B5EF4-FFF2-40B4-BE49-F238E27FC236}">
                <a16:creationId xmlns:a16="http://schemas.microsoft.com/office/drawing/2014/main" id="{C0DF1D9C-C0CF-4901-807A-E9A5E90013C4}"/>
              </a:ext>
            </a:extLst>
          </p:cNvPr>
          <p:cNvSpPr>
            <a:spLocks/>
          </p:cNvSpPr>
          <p:nvPr/>
        </p:nvSpPr>
        <p:spPr bwMode="auto">
          <a:xfrm>
            <a:off x="2278063" y="782638"/>
            <a:ext cx="7353300" cy="7493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9688" defTabSz="457200" eaLnBrk="0">
              <a:defRPr sz="2400">
                <a:solidFill>
                  <a:srgbClr val="000000"/>
                </a:solidFill>
                <a:latin typeface="Calibri" pitchFamily="34" charset="0"/>
                <a:ea typeface="Calibri" pitchFamily="34" charset="0"/>
                <a:cs typeface="Calibri" pitchFamily="34" charset="0"/>
                <a:sym typeface="Calibri" pitchFamily="34" charset="0"/>
              </a:defRPr>
            </a:lvl1pPr>
            <a:lvl2pPr marL="742950" indent="-285750" defTabSz="457200" eaLnBrk="0">
              <a:defRPr sz="2400">
                <a:solidFill>
                  <a:srgbClr val="000000"/>
                </a:solidFill>
                <a:latin typeface="Calibri" pitchFamily="34" charset="0"/>
                <a:ea typeface="Calibri" pitchFamily="34" charset="0"/>
                <a:cs typeface="Calibri" pitchFamily="34" charset="0"/>
                <a:sym typeface="Calibri" pitchFamily="34" charset="0"/>
              </a:defRPr>
            </a:lvl2pPr>
            <a:lvl3pPr marL="1143000" indent="-228600" defTabSz="457200" eaLnBrk="0">
              <a:defRPr sz="2400">
                <a:solidFill>
                  <a:srgbClr val="000000"/>
                </a:solidFill>
                <a:latin typeface="Calibri" pitchFamily="34" charset="0"/>
                <a:ea typeface="Calibri" pitchFamily="34" charset="0"/>
                <a:cs typeface="Calibri" pitchFamily="34" charset="0"/>
                <a:sym typeface="Calibri" pitchFamily="34" charset="0"/>
              </a:defRPr>
            </a:lvl3pPr>
            <a:lvl4pPr marL="1600200" indent="-228600" defTabSz="457200" eaLnBrk="0">
              <a:defRPr sz="2400">
                <a:solidFill>
                  <a:srgbClr val="000000"/>
                </a:solidFill>
                <a:latin typeface="Calibri" pitchFamily="34" charset="0"/>
                <a:ea typeface="Calibri" pitchFamily="34" charset="0"/>
                <a:cs typeface="Calibri" pitchFamily="34" charset="0"/>
                <a:sym typeface="Calibri" pitchFamily="34" charset="0"/>
              </a:defRPr>
            </a:lvl4pPr>
            <a:lvl5pPr marL="2057400" indent="-228600" defTabSz="457200" eaLnBrk="0">
              <a:defRPr sz="2400">
                <a:solidFill>
                  <a:srgbClr val="000000"/>
                </a:solidFill>
                <a:latin typeface="Calibri" pitchFamily="34" charset="0"/>
                <a:ea typeface="Calibri" pitchFamily="34" charset="0"/>
                <a:cs typeface="Calibri" pitchFamily="34" charset="0"/>
                <a:sym typeface="Calibri" pitchFamily="34" charset="0"/>
              </a:defRPr>
            </a:lvl5pPr>
            <a:lvl6pPr marL="2514600" indent="-228600" defTabSz="457200" eaLnBrk="0" fontAlgn="base" hangingPunct="0">
              <a:spcBef>
                <a:spcPct val="0"/>
              </a:spcBef>
              <a:spcAft>
                <a:spcPct val="0"/>
              </a:spcAft>
              <a:defRPr sz="2400">
                <a:solidFill>
                  <a:srgbClr val="000000"/>
                </a:solidFill>
                <a:latin typeface="Calibri" pitchFamily="34" charset="0"/>
                <a:ea typeface="Calibri" pitchFamily="34" charset="0"/>
                <a:cs typeface="Calibri" pitchFamily="34" charset="0"/>
                <a:sym typeface="Calibri" pitchFamily="34" charset="0"/>
              </a:defRPr>
            </a:lvl6pPr>
            <a:lvl7pPr marL="2971800" indent="-228600" defTabSz="457200" eaLnBrk="0" fontAlgn="base" hangingPunct="0">
              <a:spcBef>
                <a:spcPct val="0"/>
              </a:spcBef>
              <a:spcAft>
                <a:spcPct val="0"/>
              </a:spcAft>
              <a:defRPr sz="2400">
                <a:solidFill>
                  <a:srgbClr val="000000"/>
                </a:solidFill>
                <a:latin typeface="Calibri" pitchFamily="34" charset="0"/>
                <a:ea typeface="Calibri" pitchFamily="34" charset="0"/>
                <a:cs typeface="Calibri" pitchFamily="34" charset="0"/>
                <a:sym typeface="Calibri" pitchFamily="34" charset="0"/>
              </a:defRPr>
            </a:lvl7pPr>
            <a:lvl8pPr marL="3429000" indent="-228600" defTabSz="457200" eaLnBrk="0" fontAlgn="base" hangingPunct="0">
              <a:spcBef>
                <a:spcPct val="0"/>
              </a:spcBef>
              <a:spcAft>
                <a:spcPct val="0"/>
              </a:spcAft>
              <a:defRPr sz="2400">
                <a:solidFill>
                  <a:srgbClr val="000000"/>
                </a:solidFill>
                <a:latin typeface="Calibri" pitchFamily="34" charset="0"/>
                <a:ea typeface="Calibri" pitchFamily="34" charset="0"/>
                <a:cs typeface="Calibri" pitchFamily="34" charset="0"/>
                <a:sym typeface="Calibri" pitchFamily="34" charset="0"/>
              </a:defRPr>
            </a:lvl8pPr>
            <a:lvl9pPr marL="3886200" indent="-228600" defTabSz="457200" eaLnBrk="0" fontAlgn="base" hangingPunct="0">
              <a:spcBef>
                <a:spcPct val="0"/>
              </a:spcBef>
              <a:spcAft>
                <a:spcPct val="0"/>
              </a:spcAft>
              <a:defRPr sz="2400">
                <a:solidFill>
                  <a:srgbClr val="000000"/>
                </a:solidFill>
                <a:latin typeface="Calibri" pitchFamily="34" charset="0"/>
                <a:ea typeface="Calibri" pitchFamily="34" charset="0"/>
                <a:cs typeface="Calibri" pitchFamily="34" charset="0"/>
                <a:sym typeface="Calibri" pitchFamily="34" charset="0"/>
              </a:defRPr>
            </a:lvl9pPr>
          </a:lstStyle>
          <a:p>
            <a:pPr eaLnBrk="1">
              <a:spcBef>
                <a:spcPts val="600"/>
              </a:spcBef>
              <a:defRPr/>
            </a:pPr>
            <a:r>
              <a:rPr lang="en-US" altLang="en-US" sz="2800" dirty="0">
                <a:solidFill>
                  <a:srgbClr val="FFFFFF"/>
                </a:solidFill>
                <a:latin typeface="Times" pitchFamily="18" charset="0"/>
                <a:ea typeface="Times Roman" charset="0"/>
                <a:cs typeface="Times" pitchFamily="18" charset="0"/>
                <a:sym typeface="Times Roman" charset="0"/>
              </a:rPr>
              <a:t>John 19:15</a:t>
            </a:r>
          </a:p>
          <a:p>
            <a:pPr marL="0" defTabSz="914400" eaLnBrk="1">
              <a:spcBef>
                <a:spcPts val="600"/>
              </a:spcBef>
              <a:defRPr/>
            </a:pPr>
            <a:r>
              <a:rPr lang="en-US" altLang="en-US" sz="1600" i="1" dirty="0">
                <a:solidFill>
                  <a:srgbClr val="FFFFFF"/>
                </a:solidFill>
                <a:latin typeface="Times" pitchFamily="18" charset="0"/>
                <a:ea typeface="Times Roman" charset="0"/>
                <a:cs typeface="Times" pitchFamily="18" charset="0"/>
                <a:sym typeface="Times Roman" charset="0"/>
              </a:rPr>
              <a:t>New International Version</a:t>
            </a:r>
            <a:endParaRPr lang="en-US" altLang="en-US" dirty="0">
              <a:latin typeface="Times" pitchFamily="18" charset="0"/>
              <a:ea typeface="Times Roman" charset="0"/>
              <a:cs typeface="Times" pitchFamily="18" charset="0"/>
            </a:endParaRPr>
          </a:p>
          <a:p>
            <a:pPr eaLnBrk="1">
              <a:spcBef>
                <a:spcPts val="600"/>
              </a:spcBef>
              <a:defRPr/>
            </a:pPr>
            <a:endParaRPr lang="en-US" altLang="en-US" dirty="0">
              <a:latin typeface="Times" pitchFamily="18" charset="0"/>
              <a:ea typeface="Times Roman" charset="0"/>
              <a:cs typeface="Times" pitchFamily="18" charset="0"/>
            </a:endParaRPr>
          </a:p>
        </p:txBody>
      </p:sp>
      <p:sp>
        <p:nvSpPr>
          <p:cNvPr id="5123" name="Line 2">
            <a:extLst>
              <a:ext uri="{FF2B5EF4-FFF2-40B4-BE49-F238E27FC236}">
                <a16:creationId xmlns:a16="http://schemas.microsoft.com/office/drawing/2014/main" id="{31ED7EB9-2DBD-4E4B-A75C-41BAD1D8230B}"/>
              </a:ext>
            </a:extLst>
          </p:cNvPr>
          <p:cNvSpPr>
            <a:spLocks noChangeShapeType="1"/>
          </p:cNvSpPr>
          <p:nvPr/>
        </p:nvSpPr>
        <p:spPr bwMode="auto">
          <a:xfrm>
            <a:off x="2265364" y="2154238"/>
            <a:ext cx="762952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US"/>
          </a:p>
        </p:txBody>
      </p:sp>
      <p:sp>
        <p:nvSpPr>
          <p:cNvPr id="5124" name="AutoShape 3">
            <a:extLst>
              <a:ext uri="{FF2B5EF4-FFF2-40B4-BE49-F238E27FC236}">
                <a16:creationId xmlns:a16="http://schemas.microsoft.com/office/drawing/2014/main" id="{2EE836FD-29EC-410D-B29B-D9388359734D}"/>
              </a:ext>
            </a:extLst>
          </p:cNvPr>
          <p:cNvSpPr>
            <a:spLocks/>
          </p:cNvSpPr>
          <p:nvPr/>
        </p:nvSpPr>
        <p:spPr bwMode="auto">
          <a:xfrm>
            <a:off x="381000" y="2630488"/>
            <a:ext cx="11353799" cy="1447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9688" defTabSz="4572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defTabSz="4572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defTabSz="4572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defTabSz="4572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defTabSz="4572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4572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4572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4572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4572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spcBef>
                <a:spcPts val="600"/>
              </a:spcBef>
            </a:pPr>
            <a:r>
              <a:rPr lang="en-US" altLang="en-US" sz="4800" b="1" dirty="0">
                <a:solidFill>
                  <a:srgbClr val="FFFFFF"/>
                </a:solidFill>
                <a:latin typeface="Times" panose="02020603050405020304" pitchFamily="18" charset="0"/>
                <a:cs typeface="Times" panose="02020603050405020304" pitchFamily="18" charset="0"/>
                <a:sym typeface="Times Roman" charset="0"/>
              </a:rPr>
              <a:t>Take him away.  Take him away!  Crucify him!</a:t>
            </a:r>
            <a:endParaRPr lang="en-US" altLang="en-US" sz="4800" b="1"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84672895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AutoShape 1">
            <a:extLst>
              <a:ext uri="{FF2B5EF4-FFF2-40B4-BE49-F238E27FC236}">
                <a16:creationId xmlns:a16="http://schemas.microsoft.com/office/drawing/2014/main" id="{E9F9FC9E-8215-4D9B-BE11-8EA5CA14A5A5}"/>
              </a:ext>
            </a:extLst>
          </p:cNvPr>
          <p:cNvSpPr>
            <a:spLocks/>
          </p:cNvSpPr>
          <p:nvPr/>
        </p:nvSpPr>
        <p:spPr bwMode="auto">
          <a:xfrm>
            <a:off x="2286000" y="3251200"/>
            <a:ext cx="7645400"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4099" name="Rectangle 1">
            <a:extLst>
              <a:ext uri="{FF2B5EF4-FFF2-40B4-BE49-F238E27FC236}">
                <a16:creationId xmlns:a16="http://schemas.microsoft.com/office/drawing/2014/main" id="{0053C93A-6191-4268-9810-DC791C9B9280}"/>
              </a:ext>
            </a:extLst>
          </p:cNvPr>
          <p:cNvSpPr>
            <a:spLocks noChangeArrowheads="1"/>
          </p:cNvSpPr>
          <p:nvPr/>
        </p:nvSpPr>
        <p:spPr bwMode="auto">
          <a:xfrm>
            <a:off x="304800" y="457200"/>
            <a:ext cx="115824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en-US" altLang="en-US" sz="5400" b="1" i="0" u="none" strike="noStrike" kern="1200" cap="none" spc="0" normalizeH="0" baseline="0" noProof="0" dirty="0">
                <a:ln>
                  <a:noFill/>
                </a:ln>
                <a:solidFill>
                  <a:srgbClr val="FFFFFF"/>
                </a:solidFill>
                <a:effectLst/>
                <a:uLnTx/>
                <a:uFillTx/>
                <a:latin typeface="Times" panose="02020603050405020304" pitchFamily="18" charset="0"/>
                <a:ea typeface="Calibri" panose="020F0502020204030204" pitchFamily="34" charset="0"/>
                <a:cs typeface="Times" panose="02020603050405020304" pitchFamily="18" charset="0"/>
                <a:sym typeface="Times" panose="02020603050405020304" pitchFamily="18" charset="0"/>
              </a:rPr>
              <a:t>How They Reacted</a:t>
            </a:r>
          </a:p>
          <a:p>
            <a:pPr marL="0" marR="0" lvl="0" indent="0" algn="l" defTabSz="914400" rtl="0" eaLnBrk="1" fontAlgn="base" latinLnBrk="0" hangingPunct="1">
              <a:lnSpc>
                <a:spcPct val="100000"/>
              </a:lnSpc>
              <a:spcBef>
                <a:spcPts val="600"/>
              </a:spcBef>
              <a:spcAft>
                <a:spcPct val="0"/>
              </a:spcAft>
              <a:buClrTx/>
              <a:buSzTx/>
              <a:buFontTx/>
              <a:buNone/>
              <a:tabLst/>
              <a:defRPr/>
            </a:pPr>
            <a:endParaRPr kumimoji="0" lang="en-US" altLang="en-US" sz="5400" b="1" i="0" u="none" strike="noStrike" kern="1200" cap="none" spc="0" normalizeH="0" baseline="0" noProof="0" dirty="0">
              <a:ln>
                <a:noFill/>
              </a:ln>
              <a:solidFill>
                <a:srgbClr val="FFFFFF"/>
              </a:solidFill>
              <a:effectLst/>
              <a:uLnTx/>
              <a:uFillTx/>
              <a:latin typeface="Times" panose="02020603050405020304" pitchFamily="18" charset="0"/>
              <a:ea typeface="Calibri" panose="020F0502020204030204" pitchFamily="34" charset="0"/>
              <a:cs typeface="Times" panose="02020603050405020304" pitchFamily="18" charset="0"/>
              <a:sym typeface="Times" panose="02020603050405020304" pitchFamily="18" charset="0"/>
            </a:endParaRPr>
          </a:p>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US" altLang="en-US" sz="5400" b="1" i="0" u="none" strike="noStrike" kern="1200" cap="none" spc="0" normalizeH="0" baseline="0" noProof="0" dirty="0">
                <a:ln>
                  <a:noFill/>
                </a:ln>
                <a:solidFill>
                  <a:srgbClr val="FFFFFF"/>
                </a:solidFill>
                <a:effectLst/>
                <a:uLnTx/>
                <a:uFillTx/>
                <a:latin typeface="Times" panose="02020603050405020304" pitchFamily="18" charset="0"/>
                <a:ea typeface="Calibri" panose="020F0502020204030204" pitchFamily="34" charset="0"/>
                <a:cs typeface="Times" panose="02020603050405020304" pitchFamily="18" charset="0"/>
                <a:sym typeface="Times" panose="02020603050405020304" pitchFamily="18" charset="0"/>
              </a:rPr>
              <a:t>	1. The Crowd</a:t>
            </a:r>
          </a:p>
          <a:p>
            <a:pPr marL="0" marR="0" lvl="0" indent="0" algn="l" defTabSz="914400" rtl="0" eaLnBrk="1" fontAlgn="base" latinLnBrk="0" hangingPunct="1">
              <a:lnSpc>
                <a:spcPct val="100000"/>
              </a:lnSpc>
              <a:spcBef>
                <a:spcPts val="600"/>
              </a:spcBef>
              <a:spcAft>
                <a:spcPct val="0"/>
              </a:spcAft>
              <a:buClrTx/>
              <a:buSzTx/>
              <a:buFontTx/>
              <a:buNone/>
              <a:tabLst/>
              <a:defRPr/>
            </a:pPr>
            <a:r>
              <a:rPr lang="en-US" altLang="en-US" sz="5400" b="1" dirty="0">
                <a:solidFill>
                  <a:srgbClr val="FFFFFF"/>
                </a:solidFill>
                <a:latin typeface="Times" panose="02020603050405020304" pitchFamily="18" charset="0"/>
                <a:cs typeface="Times" panose="02020603050405020304" pitchFamily="18" charset="0"/>
                <a:sym typeface="Times" panose="02020603050405020304" pitchFamily="18" charset="0"/>
              </a:rPr>
              <a:t>	2. The Religious Leaders</a:t>
            </a:r>
            <a:endParaRPr kumimoji="0" lang="en-US" altLang="en-US" sz="5400" b="1" i="0" u="none" strike="noStrike" kern="1200" cap="none" spc="0" normalizeH="0" baseline="0" noProof="0" dirty="0">
              <a:ln>
                <a:noFill/>
              </a:ln>
              <a:solidFill>
                <a:srgbClr val="FFFFFF"/>
              </a:solidFill>
              <a:effectLst/>
              <a:uLnTx/>
              <a:uFillTx/>
              <a:latin typeface="Times" panose="02020603050405020304" pitchFamily="18" charset="0"/>
              <a:ea typeface="Calibri" panose="020F0502020204030204" pitchFamily="34" charset="0"/>
              <a:cs typeface="Times" panose="02020603050405020304" pitchFamily="18" charset="0"/>
              <a:sym typeface="Times" panose="02020603050405020304" pitchFamily="18" charset="0"/>
            </a:endParaRPr>
          </a:p>
          <a:p>
            <a:pPr marL="0" marR="0" lvl="0" indent="0" algn="l" defTabSz="914400" rtl="0" eaLnBrk="1" fontAlgn="base" latinLnBrk="0" hangingPunct="1">
              <a:lnSpc>
                <a:spcPct val="100000"/>
              </a:lnSpc>
              <a:spcBef>
                <a:spcPts val="600"/>
              </a:spcBef>
              <a:spcAft>
                <a:spcPct val="0"/>
              </a:spcAft>
              <a:buClrTx/>
              <a:buSzTx/>
              <a:buFontTx/>
              <a:buNone/>
              <a:tabLst/>
              <a:defRPr/>
            </a:pPr>
            <a:endParaRPr kumimoji="0" lang="en-US" altLang="en-US" sz="5400" b="1" i="0" u="none" strike="noStrike" kern="1200" cap="none" spc="0" normalizeH="0" baseline="0" noProof="0" dirty="0">
              <a:ln>
                <a:noFill/>
              </a:ln>
              <a:solidFill>
                <a:srgbClr val="FFFFFF"/>
              </a:solidFill>
              <a:effectLst/>
              <a:uLnTx/>
              <a:uFillTx/>
              <a:latin typeface="Times" panose="02020603050405020304" pitchFamily="18" charset="0"/>
              <a:ea typeface="Calibri" panose="020F0502020204030204" pitchFamily="34" charset="0"/>
              <a:cs typeface="Times" panose="02020603050405020304" pitchFamily="18" charset="0"/>
              <a:sym typeface="Times" panose="02020603050405020304" pitchFamily="18" charset="0"/>
            </a:endParaRPr>
          </a:p>
        </p:txBody>
      </p:sp>
    </p:spTree>
    <p:extLst>
      <p:ext uri="{BB962C8B-B14F-4D97-AF65-F5344CB8AC3E}">
        <p14:creationId xmlns:p14="http://schemas.microsoft.com/office/powerpoint/2010/main" val="283184147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AutoShape 1">
            <a:extLst>
              <a:ext uri="{FF2B5EF4-FFF2-40B4-BE49-F238E27FC236}">
                <a16:creationId xmlns:a16="http://schemas.microsoft.com/office/drawing/2014/main" id="{E9F9FC9E-8215-4D9B-BE11-8EA5CA14A5A5}"/>
              </a:ext>
            </a:extLst>
          </p:cNvPr>
          <p:cNvSpPr>
            <a:spLocks/>
          </p:cNvSpPr>
          <p:nvPr/>
        </p:nvSpPr>
        <p:spPr bwMode="auto">
          <a:xfrm>
            <a:off x="2286000" y="3251200"/>
            <a:ext cx="7645400"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4099" name="Rectangle 1">
            <a:extLst>
              <a:ext uri="{FF2B5EF4-FFF2-40B4-BE49-F238E27FC236}">
                <a16:creationId xmlns:a16="http://schemas.microsoft.com/office/drawing/2014/main" id="{0053C93A-6191-4268-9810-DC791C9B9280}"/>
              </a:ext>
            </a:extLst>
          </p:cNvPr>
          <p:cNvSpPr>
            <a:spLocks noChangeArrowheads="1"/>
          </p:cNvSpPr>
          <p:nvPr/>
        </p:nvSpPr>
        <p:spPr bwMode="auto">
          <a:xfrm>
            <a:off x="242000" y="3143935"/>
            <a:ext cx="1170801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eaLnBrk="0">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en-US" altLang="en-US" sz="5400" b="1" i="0" u="none" strike="noStrike" kern="1200" cap="none" spc="0" normalizeH="0" baseline="0" noProof="0" dirty="0">
                <a:ln>
                  <a:noFill/>
                </a:ln>
                <a:solidFill>
                  <a:srgbClr val="FFFFFF"/>
                </a:solidFill>
                <a:effectLst/>
                <a:uLnTx/>
                <a:uFillTx/>
                <a:latin typeface="Times" panose="02020603050405020304" pitchFamily="18" charset="0"/>
                <a:ea typeface="Calibri" panose="020F0502020204030204" pitchFamily="34" charset="0"/>
                <a:cs typeface="Times" panose="02020603050405020304" pitchFamily="18" charset="0"/>
                <a:sym typeface="Times" panose="02020603050405020304" pitchFamily="18" charset="0"/>
              </a:rPr>
              <a:t>Their Perspective -  </a:t>
            </a:r>
            <a:r>
              <a:rPr kumimoji="0" lang="en-US" altLang="en-US" sz="5400" b="1" i="0" u="sng" strike="noStrike" kern="1200" cap="none" spc="0" normalizeH="0" baseline="0" noProof="0" dirty="0">
                <a:ln>
                  <a:noFill/>
                </a:ln>
                <a:solidFill>
                  <a:srgbClr val="FFFFFF"/>
                </a:solidFill>
                <a:effectLst/>
                <a:uLnTx/>
                <a:uFillTx/>
                <a:latin typeface="Times" panose="02020603050405020304" pitchFamily="18" charset="0"/>
                <a:ea typeface="Calibri" panose="020F0502020204030204" pitchFamily="34" charset="0"/>
                <a:cs typeface="Times" panose="02020603050405020304" pitchFamily="18" charset="0"/>
                <a:sym typeface="Times" panose="02020603050405020304" pitchFamily="18" charset="0"/>
              </a:rPr>
              <a:t>I’m in control here</a:t>
            </a:r>
            <a:endParaRPr kumimoji="0" lang="en-US" altLang="en-US" sz="5400" b="1" i="0" u="none" strike="noStrike" kern="1200" cap="none" spc="0" normalizeH="0" baseline="0" noProof="0" dirty="0">
              <a:ln>
                <a:noFill/>
              </a:ln>
              <a:solidFill>
                <a:srgbClr val="FFFFFF"/>
              </a:solidFill>
              <a:effectLst/>
              <a:uLnTx/>
              <a:uFillTx/>
              <a:latin typeface="Times" panose="02020603050405020304" pitchFamily="18" charset="0"/>
              <a:ea typeface="Calibri" panose="020F0502020204030204" pitchFamily="34" charset="0"/>
              <a:cs typeface="Times" panose="02020603050405020304" pitchFamily="18" charset="0"/>
              <a:sym typeface="Times" panose="02020603050405020304" pitchFamily="18" charset="0"/>
            </a:endParaRPr>
          </a:p>
        </p:txBody>
      </p:sp>
    </p:spTree>
    <p:extLst>
      <p:ext uri="{BB962C8B-B14F-4D97-AF65-F5344CB8AC3E}">
        <p14:creationId xmlns:p14="http://schemas.microsoft.com/office/powerpoint/2010/main" val="3232141973"/>
      </p:ext>
    </p:extLst>
  </p:cSld>
  <p:clrMapOvr>
    <a:masterClrMapping/>
  </p:clrMapOvr>
  <p:transition spd="med"/>
</p:sld>
</file>

<file path=ppt/theme/theme1.xml><?xml version="1.0" encoding="utf-8"?>
<a:theme xmlns:a="http://schemas.openxmlformats.org/drawingml/2006/main" name="Office Theme">
  <a:themeElements>
    <a:clrScheme name="">
      <a:dk1>
        <a:srgbClr val="000000"/>
      </a:dk1>
      <a:lt1>
        <a:srgbClr val="FFFFFF"/>
      </a:lt1>
      <a:dk2>
        <a:srgbClr val="A7A7A7"/>
      </a:dk2>
      <a:lt2>
        <a:srgbClr val="535353"/>
      </a:lt2>
      <a:accent1>
        <a:srgbClr val="4F81BD"/>
      </a:accent1>
      <a:accent2>
        <a:srgbClr val="333399"/>
      </a:accent2>
      <a:accent3>
        <a:srgbClr val="FFFFFF"/>
      </a:accent3>
      <a:accent4>
        <a:srgbClr val="000000"/>
      </a:accent4>
      <a:accent5>
        <a:srgbClr val="B2C1DB"/>
      </a:accent5>
      <a:accent6>
        <a:srgbClr val="2D2D8A"/>
      </a:accent6>
      <a:hlink>
        <a:srgbClr val="0000FF"/>
      </a:hlink>
      <a:folHlink>
        <a:srgbClr val="FF00FF"/>
      </a:folHlink>
    </a:clrScheme>
    <a:fontScheme name="Office Theme">
      <a:majorFont>
        <a:latin typeface="Helvetica"/>
        <a:ea typeface="Helvetica"/>
        <a:cs typeface="Helvetica"/>
      </a:majorFont>
      <a:minorFont>
        <a:latin typeface="Helvetica"/>
        <a:ea typeface="Helvetica"/>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4F81B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19" tIns="45719" rIns="45719" bIns="45719" numCol="1" anchor="t"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000000"/>
            </a:solidFill>
            <a:effectLst/>
            <a:latin typeface="Calibri" pitchFamily="34" charset="0"/>
            <a:ea typeface="Calibri" pitchFamily="34" charset="0"/>
            <a:cs typeface="Calibri" pitchFamily="34" charset="0"/>
            <a:sym typeface="Calibri"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rgbClr val="4F81B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19" tIns="45719" rIns="45719" bIns="45719" numCol="1" anchor="t"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000000"/>
            </a:solidFill>
            <a:effectLst/>
            <a:latin typeface="Calibri" pitchFamily="34" charset="0"/>
            <a:ea typeface="Calibri" pitchFamily="34" charset="0"/>
            <a:cs typeface="Calibri" pitchFamily="34" charset="0"/>
            <a:sym typeface="Calibri" pitchFamily="34" charset="0"/>
          </a:defRPr>
        </a:defPPr>
      </a:lst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A7A7A7"/>
      </a:dk2>
      <a:lt2>
        <a:srgbClr val="535353"/>
      </a:lt2>
      <a:accent1>
        <a:srgbClr val="4F81BD"/>
      </a:accent1>
      <a:accent2>
        <a:srgbClr val="333399"/>
      </a:accent2>
      <a:accent3>
        <a:srgbClr val="FFFFFF"/>
      </a:accent3>
      <a:accent4>
        <a:srgbClr val="000000"/>
      </a:accent4>
      <a:accent5>
        <a:srgbClr val="B2C1DB"/>
      </a:accent5>
      <a:accent6>
        <a:srgbClr val="2D2D8A"/>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670</TotalTime>
  <Words>575</Words>
  <Application>Microsoft Office PowerPoint</Application>
  <PresentationFormat>Widescreen</PresentationFormat>
  <Paragraphs>68</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Avenir Roman</vt:lpstr>
      <vt:lpstr>Calibri</vt:lpstr>
      <vt:lpstr>Helvetica</vt:lpstr>
      <vt:lpstr>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025505_An Entrance We'll Never Forget...and Not What Anyone Expected</dc:title>
  <dc:creator>Steve Adams</dc:creator>
  <cp:keywords>PowerPoint</cp:keywords>
  <cp:lastModifiedBy>Ollesor 61</cp:lastModifiedBy>
  <cp:revision>78</cp:revision>
  <dcterms:modified xsi:type="dcterms:W3CDTF">2024-03-24T14:37:39Z</dcterms:modified>
</cp:coreProperties>
</file>