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15" r:id="rId3"/>
    <p:sldId id="316" r:id="rId4"/>
    <p:sldId id="317" r:id="rId5"/>
    <p:sldId id="342" r:id="rId6"/>
    <p:sldId id="318" r:id="rId7"/>
    <p:sldId id="258" r:id="rId8"/>
    <p:sldId id="319" r:id="rId9"/>
    <p:sldId id="320" r:id="rId10"/>
    <p:sldId id="321" r:id="rId11"/>
    <p:sldId id="322" r:id="rId12"/>
    <p:sldId id="324" r:id="rId13"/>
    <p:sldId id="323" r:id="rId14"/>
    <p:sldId id="325" r:id="rId15"/>
    <p:sldId id="326" r:id="rId16"/>
    <p:sldId id="327" r:id="rId17"/>
    <p:sldId id="328" r:id="rId18"/>
    <p:sldId id="329" r:id="rId19"/>
    <p:sldId id="330" r:id="rId20"/>
    <p:sldId id="331" r:id="rId21"/>
    <p:sldId id="332" r:id="rId22"/>
    <p:sldId id="341" r:id="rId23"/>
    <p:sldId id="333" r:id="rId24"/>
    <p:sldId id="334" r:id="rId25"/>
    <p:sldId id="335" r:id="rId26"/>
    <p:sldId id="336" r:id="rId27"/>
    <p:sldId id="337" r:id="rId28"/>
    <p:sldId id="338" r:id="rId29"/>
    <p:sldId id="339" r:id="rId30"/>
    <p:sldId id="340"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264F8-AAB5-4A3D-B19E-A3EE1773350F}" v="1" dt="2023-09-03T12:33:24.141"/>
    <p1510:client id="{E71626B7-D22C-40C8-9020-3CC919A4224F}" v="1" dt="2023-09-03T13:11:07.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432"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lesor 61" userId="367270d51f2aa736" providerId="LiveId" clId="{E71626B7-D22C-40C8-9020-3CC919A4224F}"/>
    <pc:docChg chg="custSel addSld modSld">
      <pc:chgData name="Ollesor 61" userId="367270d51f2aa736" providerId="LiveId" clId="{E71626B7-D22C-40C8-9020-3CC919A4224F}" dt="2023-09-03T13:13:27.920" v="46" actId="122"/>
      <pc:docMkLst>
        <pc:docMk/>
      </pc:docMkLst>
      <pc:sldChg chg="modSp mod">
        <pc:chgData name="Ollesor 61" userId="367270d51f2aa736" providerId="LiveId" clId="{E71626B7-D22C-40C8-9020-3CC919A4224F}" dt="2023-09-03T12:46:52.509" v="5" actId="20577"/>
        <pc:sldMkLst>
          <pc:docMk/>
          <pc:sldMk cId="0" sldId="258"/>
        </pc:sldMkLst>
        <pc:spChg chg="mod">
          <ac:chgData name="Ollesor 61" userId="367270d51f2aa736" providerId="LiveId" clId="{E71626B7-D22C-40C8-9020-3CC919A4224F}" dt="2023-09-03T12:46:52.509" v="5" actId="20577"/>
          <ac:spMkLst>
            <pc:docMk/>
            <pc:sldMk cId="0" sldId="258"/>
            <ac:spMk id="3" creationId="{00000000-0000-0000-0000-000000000000}"/>
          </ac:spMkLst>
        </pc:spChg>
      </pc:sldChg>
      <pc:sldChg chg="modSp mod">
        <pc:chgData name="Ollesor 61" userId="367270d51f2aa736" providerId="LiveId" clId="{E71626B7-D22C-40C8-9020-3CC919A4224F}" dt="2023-09-03T13:10:29.458" v="8" actId="21"/>
        <pc:sldMkLst>
          <pc:docMk/>
          <pc:sldMk cId="3903067499" sldId="315"/>
        </pc:sldMkLst>
        <pc:spChg chg="mod">
          <ac:chgData name="Ollesor 61" userId="367270d51f2aa736" providerId="LiveId" clId="{E71626B7-D22C-40C8-9020-3CC919A4224F}" dt="2023-09-03T13:10:29.458" v="8" actId="21"/>
          <ac:spMkLst>
            <pc:docMk/>
            <pc:sldMk cId="3903067499" sldId="315"/>
            <ac:spMk id="4" creationId="{00000000-0000-0000-0000-000000000000}"/>
          </ac:spMkLst>
        </pc:spChg>
      </pc:sldChg>
      <pc:sldChg chg="modSp mod">
        <pc:chgData name="Ollesor 61" userId="367270d51f2aa736" providerId="LiveId" clId="{E71626B7-D22C-40C8-9020-3CC919A4224F}" dt="2023-09-03T13:13:27.920" v="46" actId="122"/>
        <pc:sldMkLst>
          <pc:docMk/>
          <pc:sldMk cId="2664796938" sldId="317"/>
        </pc:sldMkLst>
        <pc:spChg chg="mod">
          <ac:chgData name="Ollesor 61" userId="367270d51f2aa736" providerId="LiveId" clId="{E71626B7-D22C-40C8-9020-3CC919A4224F}" dt="2023-09-03T13:13:27.920" v="46" actId="122"/>
          <ac:spMkLst>
            <pc:docMk/>
            <pc:sldMk cId="2664796938" sldId="317"/>
            <ac:spMk id="4" creationId="{00000000-0000-0000-0000-000000000000}"/>
          </ac:spMkLst>
        </pc:spChg>
        <pc:picChg chg="mod">
          <ac:chgData name="Ollesor 61" userId="367270d51f2aa736" providerId="LiveId" clId="{E71626B7-D22C-40C8-9020-3CC919A4224F}" dt="2023-09-03T13:11:07.796" v="19" actId="1076"/>
          <ac:picMkLst>
            <pc:docMk/>
            <pc:sldMk cId="2664796938" sldId="317"/>
            <ac:picMk id="4098" creationId="{00000000-0000-0000-0000-000000000000}"/>
          </ac:picMkLst>
        </pc:picChg>
      </pc:sldChg>
      <pc:sldChg chg="modSp mod">
        <pc:chgData name="Ollesor 61" userId="367270d51f2aa736" providerId="LiveId" clId="{E71626B7-D22C-40C8-9020-3CC919A4224F}" dt="2023-09-03T12:47:11.919" v="6" actId="20577"/>
        <pc:sldMkLst>
          <pc:docMk/>
          <pc:sldMk cId="847492636" sldId="319"/>
        </pc:sldMkLst>
        <pc:spChg chg="mod">
          <ac:chgData name="Ollesor 61" userId="367270d51f2aa736" providerId="LiveId" clId="{E71626B7-D22C-40C8-9020-3CC919A4224F}" dt="2023-09-03T12:47:11.919" v="6" actId="20577"/>
          <ac:spMkLst>
            <pc:docMk/>
            <pc:sldMk cId="847492636" sldId="319"/>
            <ac:spMk id="3" creationId="{00000000-0000-0000-0000-000000000000}"/>
          </ac:spMkLst>
        </pc:spChg>
      </pc:sldChg>
      <pc:sldChg chg="modSp mod">
        <pc:chgData name="Ollesor 61" userId="367270d51f2aa736" providerId="LiveId" clId="{E71626B7-D22C-40C8-9020-3CC919A4224F}" dt="2023-09-03T12:50:07.791" v="7" actId="20577"/>
        <pc:sldMkLst>
          <pc:docMk/>
          <pc:sldMk cId="391868128" sldId="333"/>
        </pc:sldMkLst>
        <pc:spChg chg="mod">
          <ac:chgData name="Ollesor 61" userId="367270d51f2aa736" providerId="LiveId" clId="{E71626B7-D22C-40C8-9020-3CC919A4224F}" dt="2023-09-03T12:50:07.791" v="7" actId="20577"/>
          <ac:spMkLst>
            <pc:docMk/>
            <pc:sldMk cId="391868128" sldId="333"/>
            <ac:spMk id="3" creationId="{00000000-0000-0000-0000-000000000000}"/>
          </ac:spMkLst>
        </pc:spChg>
      </pc:sldChg>
      <pc:sldChg chg="modSp add mod">
        <pc:chgData name="Ollesor 61" userId="367270d51f2aa736" providerId="LiveId" clId="{E71626B7-D22C-40C8-9020-3CC919A4224F}" dt="2023-09-03T13:13:14.815" v="43" actId="21"/>
        <pc:sldMkLst>
          <pc:docMk/>
          <pc:sldMk cId="3006546496" sldId="342"/>
        </pc:sldMkLst>
        <pc:spChg chg="mod">
          <ac:chgData name="Ollesor 61" userId="367270d51f2aa736" providerId="LiveId" clId="{E71626B7-D22C-40C8-9020-3CC919A4224F}" dt="2023-09-03T13:13:14.815" v="43" actId="21"/>
          <ac:spMkLst>
            <pc:docMk/>
            <pc:sldMk cId="3006546496" sldId="342"/>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5ADF70B-4A8C-42A5-BBFC-A8C4278A888F}" type="datetimeFigureOut">
              <a:rPr lang="en-US"/>
              <a:pPr>
                <a:defRPr/>
              </a:pPr>
              <a:t>9/3/2023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624D77-376C-4CCA-A99C-F669E88672F0}" type="slidenum">
              <a:rPr lang="en-US" altLang="en-US"/>
              <a:pPr/>
              <a:t>‹#›</a:t>
            </a:fld>
            <a:endParaRPr lang="en-US" altLang="en-US"/>
          </a:p>
        </p:txBody>
      </p:sp>
    </p:spTree>
    <p:extLst>
      <p:ext uri="{BB962C8B-B14F-4D97-AF65-F5344CB8AC3E}">
        <p14:creationId xmlns:p14="http://schemas.microsoft.com/office/powerpoint/2010/main" val="198730257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46463B-F84A-4A3C-BA7F-1B41779D7E8F}" type="datetimeFigureOut">
              <a:rPr lang="en-US"/>
              <a:pPr>
                <a:defRPr/>
              </a:pPr>
              <a:t>9/3/2023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741791-632A-47CF-B90B-DDABD1B41272}" type="slidenum">
              <a:rPr lang="en-US" altLang="en-US"/>
              <a:pPr/>
              <a:t>‹#›</a:t>
            </a:fld>
            <a:endParaRPr lang="en-US" altLang="en-US"/>
          </a:p>
        </p:txBody>
      </p:sp>
    </p:spTree>
    <p:extLst>
      <p:ext uri="{BB962C8B-B14F-4D97-AF65-F5344CB8AC3E}">
        <p14:creationId xmlns:p14="http://schemas.microsoft.com/office/powerpoint/2010/main" val="234065377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461CC84-BCEB-407E-AA3B-932E9AE1F0EA}" type="datetimeFigureOut">
              <a:rPr lang="en-US"/>
              <a:pPr>
                <a:defRPr/>
              </a:pPr>
              <a:t>9/3/2023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06A9D44-DFF5-43B1-9463-4AC5CF5C1BA9}" type="slidenum">
              <a:rPr lang="en-US" altLang="en-US"/>
              <a:pPr/>
              <a:t>‹#›</a:t>
            </a:fld>
            <a:endParaRPr lang="en-US" altLang="en-US"/>
          </a:p>
        </p:txBody>
      </p:sp>
    </p:spTree>
    <p:extLst>
      <p:ext uri="{BB962C8B-B14F-4D97-AF65-F5344CB8AC3E}">
        <p14:creationId xmlns:p14="http://schemas.microsoft.com/office/powerpoint/2010/main" val="126529565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4A17DB-320C-40A5-A247-3279321844C9}" type="datetimeFigureOut">
              <a:rPr lang="en-US"/>
              <a:pPr>
                <a:defRPr/>
              </a:pPr>
              <a:t>9/3/2023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643EC7-294B-40A2-B78E-AA46336AB4D1}" type="slidenum">
              <a:rPr lang="en-US" altLang="en-US"/>
              <a:pPr/>
              <a:t>‹#›</a:t>
            </a:fld>
            <a:endParaRPr lang="en-US" altLang="en-US"/>
          </a:p>
        </p:txBody>
      </p:sp>
    </p:spTree>
    <p:extLst>
      <p:ext uri="{BB962C8B-B14F-4D97-AF65-F5344CB8AC3E}">
        <p14:creationId xmlns:p14="http://schemas.microsoft.com/office/powerpoint/2010/main" val="187163012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F2B18F0-B1E8-4E0D-AA9A-396F95225BB6}" type="datetimeFigureOut">
              <a:rPr lang="en-US"/>
              <a:pPr>
                <a:defRPr/>
              </a:pPr>
              <a:t>9/3/2023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767EEDF-EC47-4535-ADF5-9AD20997C4C6}" type="slidenum">
              <a:rPr lang="en-US" altLang="en-US"/>
              <a:pPr/>
              <a:t>‹#›</a:t>
            </a:fld>
            <a:endParaRPr lang="en-US" altLang="en-US"/>
          </a:p>
        </p:txBody>
      </p:sp>
    </p:spTree>
    <p:extLst>
      <p:ext uri="{BB962C8B-B14F-4D97-AF65-F5344CB8AC3E}">
        <p14:creationId xmlns:p14="http://schemas.microsoft.com/office/powerpoint/2010/main" val="361964845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71AF9B-C6F9-4EE9-AB41-B0E231DF5B3F}" type="datetimeFigureOut">
              <a:rPr lang="en-US"/>
              <a:pPr>
                <a:defRPr/>
              </a:pPr>
              <a:t>9/3/2023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45DC2D3-C993-447D-8193-2A45C3A12BB4}" type="slidenum">
              <a:rPr lang="en-US" altLang="en-US"/>
              <a:pPr/>
              <a:t>‹#›</a:t>
            </a:fld>
            <a:endParaRPr lang="en-US" altLang="en-US"/>
          </a:p>
        </p:txBody>
      </p:sp>
    </p:spTree>
    <p:extLst>
      <p:ext uri="{BB962C8B-B14F-4D97-AF65-F5344CB8AC3E}">
        <p14:creationId xmlns:p14="http://schemas.microsoft.com/office/powerpoint/2010/main" val="267962591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F82B71-BE7B-430B-8EA2-D7FB8FFD8C6A}" type="datetimeFigureOut">
              <a:rPr lang="en-US"/>
              <a:pPr>
                <a:defRPr/>
              </a:pPr>
              <a:t>9/3/2023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8EDD458-8B5E-4A99-8DFC-DCA8A36BC2BA}" type="slidenum">
              <a:rPr lang="en-US" altLang="en-US"/>
              <a:pPr/>
              <a:t>‹#›</a:t>
            </a:fld>
            <a:endParaRPr lang="en-US" altLang="en-US"/>
          </a:p>
        </p:txBody>
      </p:sp>
    </p:spTree>
    <p:extLst>
      <p:ext uri="{BB962C8B-B14F-4D97-AF65-F5344CB8AC3E}">
        <p14:creationId xmlns:p14="http://schemas.microsoft.com/office/powerpoint/2010/main" val="37899077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0894DCC-7E49-46A4-9710-CC3E259176B8}" type="datetimeFigureOut">
              <a:rPr lang="en-US"/>
              <a:pPr>
                <a:defRPr/>
              </a:pPr>
              <a:t>9/3/2023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77C390B-D4D4-4E1A-85AB-17665E8EB69A}" type="slidenum">
              <a:rPr lang="en-US" altLang="en-US"/>
              <a:pPr/>
              <a:t>‹#›</a:t>
            </a:fld>
            <a:endParaRPr lang="en-US" altLang="en-US"/>
          </a:p>
        </p:txBody>
      </p:sp>
    </p:spTree>
    <p:extLst>
      <p:ext uri="{BB962C8B-B14F-4D97-AF65-F5344CB8AC3E}">
        <p14:creationId xmlns:p14="http://schemas.microsoft.com/office/powerpoint/2010/main" val="420477920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3B0810-50DE-41FC-8690-773CE2D566E2}" type="datetimeFigureOut">
              <a:rPr lang="en-US"/>
              <a:pPr>
                <a:defRPr/>
              </a:pPr>
              <a:t>9/3/2023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56E9EE2-164A-4759-84B8-6B99B7DEC4AA}" type="slidenum">
              <a:rPr lang="en-US" altLang="en-US"/>
              <a:pPr/>
              <a:t>‹#›</a:t>
            </a:fld>
            <a:endParaRPr lang="en-US" altLang="en-US"/>
          </a:p>
        </p:txBody>
      </p:sp>
    </p:spTree>
    <p:extLst>
      <p:ext uri="{BB962C8B-B14F-4D97-AF65-F5344CB8AC3E}">
        <p14:creationId xmlns:p14="http://schemas.microsoft.com/office/powerpoint/2010/main" val="192022634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1DCACF-2460-4172-B010-417C87CD2828}" type="datetimeFigureOut">
              <a:rPr lang="en-US"/>
              <a:pPr>
                <a:defRPr/>
              </a:pPr>
              <a:t>9/3/2023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B6C07BC-212E-4FCB-BD07-871CC38C424B}" type="slidenum">
              <a:rPr lang="en-US" altLang="en-US"/>
              <a:pPr/>
              <a:t>‹#›</a:t>
            </a:fld>
            <a:endParaRPr lang="en-US" altLang="en-US"/>
          </a:p>
        </p:txBody>
      </p:sp>
    </p:spTree>
    <p:extLst>
      <p:ext uri="{BB962C8B-B14F-4D97-AF65-F5344CB8AC3E}">
        <p14:creationId xmlns:p14="http://schemas.microsoft.com/office/powerpoint/2010/main" val="385128662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48AFFE7-279B-47C6-ACF0-EC0A67849D08}" type="datetimeFigureOut">
              <a:rPr lang="en-US"/>
              <a:pPr>
                <a:defRPr/>
              </a:pPr>
              <a:t>9/3/2023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7FBA1E7-90AE-4260-A1CB-E587E1A766DA}" type="slidenum">
              <a:rPr lang="en-US" altLang="en-US"/>
              <a:pPr/>
              <a:t>‹#›</a:t>
            </a:fld>
            <a:endParaRPr lang="en-US" altLang="en-US"/>
          </a:p>
        </p:txBody>
      </p:sp>
    </p:spTree>
    <p:extLst>
      <p:ext uri="{BB962C8B-B14F-4D97-AF65-F5344CB8AC3E}">
        <p14:creationId xmlns:p14="http://schemas.microsoft.com/office/powerpoint/2010/main" val="41559477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30DDF98-3784-477D-A6C6-48671F9562AA}" type="datetimeFigureOut">
              <a:rPr lang="en-US"/>
              <a:pPr>
                <a:defRPr/>
              </a:pPr>
              <a:t>9/3/2023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5962786-B32F-4CFF-822C-703678B651D8}" type="slidenum">
              <a:rPr lang="en-US" altLang="en-US"/>
              <a:pPr/>
              <a:t>‹#›</a:t>
            </a:fld>
            <a:endParaRPr lang="en-US" altLang="en-US"/>
          </a:p>
        </p:txBody>
      </p:sp>
      <p:pic>
        <p:nvPicPr>
          <p:cNvPr id="1031" name="Picture 2" descr="FiredUpPg4.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redUpPg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199213"/>
            <a:ext cx="9143999" cy="830997"/>
          </a:xfrm>
          <a:prstGeom prst="rect">
            <a:avLst/>
          </a:prstGeom>
          <a:noFill/>
        </p:spPr>
        <p:txBody>
          <a:bodyPr wrap="square" rtlCol="0">
            <a:spAutoFit/>
          </a:bodyPr>
          <a:lstStyle/>
          <a:p>
            <a:pPr algn="ctr"/>
            <a:r>
              <a:rPr lang="en-US" sz="4800" b="1" dirty="0">
                <a:solidFill>
                  <a:schemeClr val="tx2"/>
                </a:solidFill>
                <a:latin typeface="Albertus Medium" panose="020E0602030304020304" pitchFamily="34" charset="0"/>
              </a:rPr>
              <a:t>HOW TO WORK AND BE HAPPY</a:t>
            </a:r>
          </a:p>
        </p:txBody>
      </p:sp>
      <p:sp>
        <p:nvSpPr>
          <p:cNvPr id="4" name="TextBox 3"/>
          <p:cNvSpPr txBox="1"/>
          <p:nvPr/>
        </p:nvSpPr>
        <p:spPr>
          <a:xfrm>
            <a:off x="0" y="3048000"/>
            <a:ext cx="9144000" cy="707886"/>
          </a:xfrm>
          <a:prstGeom prst="rect">
            <a:avLst/>
          </a:prstGeom>
          <a:noFill/>
        </p:spPr>
        <p:txBody>
          <a:bodyPr wrap="square" rtlCol="0">
            <a:spAutoFit/>
          </a:bodyPr>
          <a:lstStyle/>
          <a:p>
            <a:pPr algn="ctr"/>
            <a:r>
              <a:rPr lang="en-US" sz="4000" b="1" i="1" dirty="0">
                <a:latin typeface="Candara" panose="020E0502030303020204" pitchFamily="34" charset="0"/>
              </a:rPr>
              <a:t>Selected Verses</a:t>
            </a:r>
            <a:endParaRPr lang="en-US" sz="4000" b="1" dirty="0">
              <a:latin typeface="Candara" panose="020E050203030302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74638"/>
            <a:ext cx="5562600" cy="6202362"/>
          </a:xfrm>
        </p:spPr>
        <p:txBody>
          <a:bodyPr/>
          <a:lstStyle/>
          <a:p>
            <a:r>
              <a:rPr lang="en-US" sz="4000" b="1" dirty="0"/>
              <a:t>“The man who does what he loves will never work another day </a:t>
            </a:r>
            <a:br>
              <a:rPr lang="en-US" sz="4000" b="1" dirty="0"/>
            </a:br>
            <a:r>
              <a:rPr lang="en-US" sz="4000" b="1" dirty="0"/>
              <a:t>in his life.” </a:t>
            </a:r>
          </a:p>
        </p:txBody>
      </p:sp>
      <p:sp>
        <p:nvSpPr>
          <p:cNvPr id="5" name="TextBox 4"/>
          <p:cNvSpPr txBox="1"/>
          <p:nvPr/>
        </p:nvSpPr>
        <p:spPr>
          <a:xfrm>
            <a:off x="297873" y="4267200"/>
            <a:ext cx="2826327" cy="1200329"/>
          </a:xfrm>
          <a:prstGeom prst="rect">
            <a:avLst/>
          </a:prstGeom>
          <a:noFill/>
        </p:spPr>
        <p:txBody>
          <a:bodyPr wrap="square" rtlCol="0">
            <a:spAutoFit/>
          </a:bodyPr>
          <a:lstStyle/>
          <a:p>
            <a:r>
              <a:rPr lang="en-US" sz="2400" b="1" dirty="0"/>
              <a:t>Ronald Reagan,</a:t>
            </a:r>
          </a:p>
          <a:p>
            <a:r>
              <a:rPr lang="en-US" sz="2400" b="1" dirty="0"/>
              <a:t>Former US President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873" y="1089819"/>
            <a:ext cx="2743200" cy="2743200"/>
          </a:xfrm>
        </p:spPr>
      </p:pic>
    </p:spTree>
    <p:extLst>
      <p:ext uri="{BB962C8B-B14F-4D97-AF65-F5344CB8AC3E}">
        <p14:creationId xmlns:p14="http://schemas.microsoft.com/office/powerpoint/2010/main" val="421097193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1" y="2272146"/>
            <a:ext cx="8382000" cy="923330"/>
          </a:xfrm>
          <a:prstGeom prst="rect">
            <a:avLst/>
          </a:prstGeom>
          <a:noFill/>
        </p:spPr>
        <p:txBody>
          <a:bodyPr wrap="square" rtlCol="0">
            <a:spAutoFit/>
          </a:bodyPr>
          <a:lstStyle/>
          <a:p>
            <a:r>
              <a:rPr lang="en-US" sz="5400" b="1" dirty="0">
                <a:solidFill>
                  <a:srgbClr val="1F497D"/>
                </a:solidFill>
                <a:latin typeface="Bell MT" panose="02020503060305020303" pitchFamily="18" charset="0"/>
              </a:rPr>
              <a:t>2. View it as a bridge.</a:t>
            </a:r>
          </a:p>
        </p:txBody>
      </p:sp>
    </p:spTree>
    <p:extLst>
      <p:ext uri="{BB962C8B-B14F-4D97-AF65-F5344CB8AC3E}">
        <p14:creationId xmlns:p14="http://schemas.microsoft.com/office/powerpoint/2010/main" val="286803576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1" y="2272146"/>
            <a:ext cx="8382000" cy="1754326"/>
          </a:xfrm>
          <a:prstGeom prst="rect">
            <a:avLst/>
          </a:prstGeom>
          <a:noFill/>
        </p:spPr>
        <p:txBody>
          <a:bodyPr wrap="square" rtlCol="0">
            <a:spAutoFit/>
          </a:bodyPr>
          <a:lstStyle/>
          <a:p>
            <a:r>
              <a:rPr lang="en-US" sz="5400" b="1" dirty="0">
                <a:solidFill>
                  <a:srgbClr val="1F497D"/>
                </a:solidFill>
                <a:latin typeface="Bell MT" panose="02020503060305020303" pitchFamily="18" charset="0"/>
              </a:rPr>
              <a:t>a. It as a bridge for building a great reputation</a:t>
            </a:r>
          </a:p>
        </p:txBody>
      </p:sp>
    </p:spTree>
    <p:extLst>
      <p:ext uri="{BB962C8B-B14F-4D97-AF65-F5344CB8AC3E}">
        <p14:creationId xmlns:p14="http://schemas.microsoft.com/office/powerpoint/2010/main" val="411896865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000" b="1" dirty="0"/>
              <a:t>	“Every job is a self-portrait of the person who does it. Autograph your work with excellence.”</a:t>
            </a:r>
          </a:p>
          <a:p>
            <a:pPr marL="0" indent="0" algn="r">
              <a:buNone/>
            </a:pPr>
            <a:r>
              <a:rPr lang="en-US" sz="4000" b="1" dirty="0"/>
              <a:t>- </a:t>
            </a:r>
            <a:r>
              <a:rPr lang="en-US" sz="4000" b="1" i="1" dirty="0"/>
              <a:t>Anonymous</a:t>
            </a:r>
            <a:endParaRPr lang="en-US" sz="4000" b="1"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08603653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1" y="2272146"/>
            <a:ext cx="8382000" cy="2585323"/>
          </a:xfrm>
          <a:prstGeom prst="rect">
            <a:avLst/>
          </a:prstGeom>
          <a:noFill/>
        </p:spPr>
        <p:txBody>
          <a:bodyPr wrap="square" rtlCol="0">
            <a:spAutoFit/>
          </a:bodyPr>
          <a:lstStyle/>
          <a:p>
            <a:r>
              <a:rPr lang="en-US" sz="5400" b="1" dirty="0">
                <a:solidFill>
                  <a:srgbClr val="1F497D"/>
                </a:solidFill>
                <a:latin typeface="Bell MT" panose="02020503060305020303" pitchFamily="18" charset="0"/>
              </a:rPr>
              <a:t>b. It as a bridge for ministering to the needs of others</a:t>
            </a:r>
          </a:p>
        </p:txBody>
      </p:sp>
    </p:spTree>
    <p:extLst>
      <p:ext uri="{BB962C8B-B14F-4D97-AF65-F5344CB8AC3E}">
        <p14:creationId xmlns:p14="http://schemas.microsoft.com/office/powerpoint/2010/main" val="67859982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1" y="554182"/>
            <a:ext cx="8382000" cy="3785652"/>
          </a:xfrm>
          <a:prstGeom prst="rect">
            <a:avLst/>
          </a:prstGeom>
          <a:noFill/>
        </p:spPr>
        <p:txBody>
          <a:bodyPr wrap="square" rtlCol="0">
            <a:spAutoFit/>
          </a:bodyPr>
          <a:lstStyle/>
          <a:p>
            <a:r>
              <a:rPr lang="en-US" sz="4000" b="1" i="1" dirty="0">
                <a:solidFill>
                  <a:srgbClr val="1F497D"/>
                </a:solidFill>
                <a:latin typeface="Bell MT" panose="02020503060305020303" pitchFamily="18" charset="0"/>
              </a:rPr>
              <a:t>	“Therefore, as we have opportunity, let us do good to all people.”</a:t>
            </a:r>
          </a:p>
          <a:p>
            <a:pPr algn="r"/>
            <a:endParaRPr lang="en-US" sz="4000" b="1" i="1" dirty="0">
              <a:solidFill>
                <a:srgbClr val="1F497D"/>
              </a:solidFill>
              <a:latin typeface="Bell MT" panose="02020503060305020303" pitchFamily="18" charset="0"/>
            </a:endParaRPr>
          </a:p>
          <a:p>
            <a:pPr algn="r"/>
            <a:r>
              <a:rPr lang="en-US" sz="4000" b="1" dirty="0">
                <a:solidFill>
                  <a:srgbClr val="1F497D"/>
                </a:solidFill>
                <a:latin typeface="Bell MT" panose="02020503060305020303" pitchFamily="18" charset="0"/>
              </a:rPr>
              <a:t>Galatians 6:10 (NIV)</a:t>
            </a:r>
          </a:p>
          <a:p>
            <a:endParaRPr lang="en-US" sz="4000" b="1" dirty="0">
              <a:solidFill>
                <a:srgbClr val="1F497D"/>
              </a:solidFill>
              <a:latin typeface="Bell MT" panose="02020503060305020303" pitchFamily="18" charset="0"/>
            </a:endParaRPr>
          </a:p>
        </p:txBody>
      </p:sp>
    </p:spTree>
    <p:extLst>
      <p:ext uri="{BB962C8B-B14F-4D97-AF65-F5344CB8AC3E}">
        <p14:creationId xmlns:p14="http://schemas.microsoft.com/office/powerpoint/2010/main" val="104802892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1" y="554182"/>
            <a:ext cx="8382000" cy="3785652"/>
          </a:xfrm>
          <a:prstGeom prst="rect">
            <a:avLst/>
          </a:prstGeom>
          <a:noFill/>
        </p:spPr>
        <p:txBody>
          <a:bodyPr wrap="square" rtlCol="0">
            <a:spAutoFit/>
          </a:bodyPr>
          <a:lstStyle/>
          <a:p>
            <a:r>
              <a:rPr lang="en-US" sz="4000" b="1" i="1" dirty="0">
                <a:solidFill>
                  <a:srgbClr val="1F497D"/>
                </a:solidFill>
                <a:latin typeface="Bell MT" panose="02020503060305020303" pitchFamily="18" charset="0"/>
              </a:rPr>
              <a:t>	“Each of you should look not only to your own interests, but also to the interests of others.” </a:t>
            </a:r>
          </a:p>
          <a:p>
            <a:pPr algn="r"/>
            <a:endParaRPr lang="en-US" sz="4000" b="1" dirty="0">
              <a:solidFill>
                <a:srgbClr val="1F497D"/>
              </a:solidFill>
              <a:latin typeface="Bell MT" panose="02020503060305020303" pitchFamily="18" charset="0"/>
            </a:endParaRPr>
          </a:p>
          <a:p>
            <a:pPr algn="r"/>
            <a:r>
              <a:rPr lang="en-US" sz="4000" b="1" dirty="0">
                <a:solidFill>
                  <a:srgbClr val="1F497D"/>
                </a:solidFill>
                <a:latin typeface="Bell MT" panose="02020503060305020303" pitchFamily="18" charset="0"/>
              </a:rPr>
              <a:t>Philippians 2:4 (NIV)</a:t>
            </a:r>
          </a:p>
          <a:p>
            <a:endParaRPr lang="en-US" sz="4000" b="1" dirty="0">
              <a:solidFill>
                <a:srgbClr val="1F497D"/>
              </a:solidFill>
              <a:latin typeface="Bell MT" panose="02020503060305020303" pitchFamily="18" charset="0"/>
            </a:endParaRPr>
          </a:p>
        </p:txBody>
      </p:sp>
    </p:spTree>
    <p:extLst>
      <p:ext uri="{BB962C8B-B14F-4D97-AF65-F5344CB8AC3E}">
        <p14:creationId xmlns:p14="http://schemas.microsoft.com/office/powerpoint/2010/main" val="327529815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000" b="1" dirty="0"/>
              <a:t>	“People never care how much you know until they know how much you care”. </a:t>
            </a:r>
          </a:p>
          <a:p>
            <a:pPr marL="0" indent="0" algn="r">
              <a:buNone/>
            </a:pPr>
            <a:r>
              <a:rPr lang="en-US" sz="4000" b="1" dirty="0"/>
              <a:t>- </a:t>
            </a:r>
            <a:r>
              <a:rPr lang="en-US" sz="4000" b="1" i="1" dirty="0"/>
              <a:t>Anonymous</a:t>
            </a:r>
            <a:endParaRPr lang="en-US" sz="4000" b="1"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36226542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1" y="2272146"/>
            <a:ext cx="8382000" cy="2585323"/>
          </a:xfrm>
          <a:prstGeom prst="rect">
            <a:avLst/>
          </a:prstGeom>
          <a:noFill/>
        </p:spPr>
        <p:txBody>
          <a:bodyPr wrap="square" rtlCol="0">
            <a:spAutoFit/>
          </a:bodyPr>
          <a:lstStyle/>
          <a:p>
            <a:r>
              <a:rPr lang="en-US" sz="5400" b="1" dirty="0">
                <a:solidFill>
                  <a:srgbClr val="1F497D"/>
                </a:solidFill>
                <a:latin typeface="Bell MT" panose="02020503060305020303" pitchFamily="18" charset="0"/>
              </a:rPr>
              <a:t>c. It as a bridge for introducing the reality of Jesus Christ</a:t>
            </a:r>
          </a:p>
        </p:txBody>
      </p:sp>
    </p:spTree>
    <p:extLst>
      <p:ext uri="{BB962C8B-B14F-4D97-AF65-F5344CB8AC3E}">
        <p14:creationId xmlns:p14="http://schemas.microsoft.com/office/powerpoint/2010/main" val="343934202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1" y="554182"/>
            <a:ext cx="8382000" cy="5632311"/>
          </a:xfrm>
          <a:prstGeom prst="rect">
            <a:avLst/>
          </a:prstGeom>
          <a:noFill/>
        </p:spPr>
        <p:txBody>
          <a:bodyPr wrap="square" rtlCol="0">
            <a:spAutoFit/>
          </a:bodyPr>
          <a:lstStyle/>
          <a:p>
            <a:r>
              <a:rPr lang="en-US" sz="4000" b="1" i="1" dirty="0">
                <a:solidFill>
                  <a:srgbClr val="1F497D"/>
                </a:solidFill>
                <a:latin typeface="Bell MT" panose="02020503060305020303" pitchFamily="18" charset="0"/>
              </a:rPr>
              <a:t>	“Be wise in the way you act toward outsiders; make the most of every opportunity. Let your conversation be always full of grace, seasoned with salt, so that you may know how to answer everyone.”</a:t>
            </a:r>
            <a:endParaRPr lang="en-US" sz="4000" b="1" dirty="0">
              <a:solidFill>
                <a:srgbClr val="1F497D"/>
              </a:solidFill>
              <a:latin typeface="Bell MT" panose="02020503060305020303" pitchFamily="18" charset="0"/>
            </a:endParaRPr>
          </a:p>
          <a:p>
            <a:pPr algn="r"/>
            <a:endParaRPr lang="en-US" sz="4000" b="1" dirty="0">
              <a:solidFill>
                <a:srgbClr val="1F497D"/>
              </a:solidFill>
              <a:latin typeface="Bell MT" panose="02020503060305020303" pitchFamily="18" charset="0"/>
            </a:endParaRPr>
          </a:p>
          <a:p>
            <a:pPr algn="r"/>
            <a:r>
              <a:rPr lang="en-US" sz="4000" b="1" dirty="0">
                <a:solidFill>
                  <a:srgbClr val="1F497D"/>
                </a:solidFill>
                <a:latin typeface="Bell MT" panose="02020503060305020303" pitchFamily="18" charset="0"/>
              </a:rPr>
              <a:t>Colossians 4:5-6 (NIV)</a:t>
            </a:r>
          </a:p>
          <a:p>
            <a:endParaRPr lang="en-US" sz="4000" b="1" dirty="0">
              <a:solidFill>
                <a:srgbClr val="1F497D"/>
              </a:solidFill>
              <a:latin typeface="Bell MT" panose="02020503060305020303" pitchFamily="18" charset="0"/>
            </a:endParaRPr>
          </a:p>
        </p:txBody>
      </p:sp>
    </p:spTree>
    <p:extLst>
      <p:ext uri="{BB962C8B-B14F-4D97-AF65-F5344CB8AC3E}">
        <p14:creationId xmlns:p14="http://schemas.microsoft.com/office/powerpoint/2010/main" val="41431961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1" y="554182"/>
            <a:ext cx="8382000" cy="2554545"/>
          </a:xfrm>
          <a:prstGeom prst="rect">
            <a:avLst/>
          </a:prstGeom>
          <a:noFill/>
        </p:spPr>
        <p:txBody>
          <a:bodyPr wrap="square" rtlCol="0">
            <a:spAutoFit/>
          </a:bodyPr>
          <a:lstStyle/>
          <a:p>
            <a:r>
              <a:rPr lang="en-US" sz="4000" b="1" i="1" dirty="0">
                <a:solidFill>
                  <a:srgbClr val="1F497D"/>
                </a:solidFill>
                <a:latin typeface="Bell MT" panose="02020503060305020303" pitchFamily="18" charset="0"/>
              </a:rPr>
              <a:t>	“.”</a:t>
            </a:r>
          </a:p>
          <a:p>
            <a:pPr algn="r"/>
            <a:endParaRPr lang="en-US" sz="4000" b="1" dirty="0">
              <a:solidFill>
                <a:srgbClr val="1F497D"/>
              </a:solidFill>
              <a:latin typeface="Bell MT" panose="02020503060305020303" pitchFamily="18" charset="0"/>
            </a:endParaRPr>
          </a:p>
          <a:p>
            <a:pPr algn="r"/>
            <a:r>
              <a:rPr lang="en-US" sz="4000" b="1" dirty="0">
                <a:solidFill>
                  <a:srgbClr val="1F497D"/>
                </a:solidFill>
                <a:latin typeface="Bell MT" panose="02020503060305020303" pitchFamily="18" charset="0"/>
              </a:rPr>
              <a:t>2 Thessalonians 3:11-12 (NIV)</a:t>
            </a:r>
          </a:p>
          <a:p>
            <a:endParaRPr lang="en-US" sz="4000" b="1" dirty="0">
              <a:solidFill>
                <a:srgbClr val="1F497D"/>
              </a:solidFill>
              <a:latin typeface="Bell MT" panose="02020503060305020303" pitchFamily="18" charset="0"/>
            </a:endParaRPr>
          </a:p>
        </p:txBody>
      </p:sp>
    </p:spTree>
    <p:extLst>
      <p:ext uri="{BB962C8B-B14F-4D97-AF65-F5344CB8AC3E}">
        <p14:creationId xmlns:p14="http://schemas.microsoft.com/office/powerpoint/2010/main" val="390306749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1" y="554182"/>
            <a:ext cx="8382000" cy="3170099"/>
          </a:xfrm>
          <a:prstGeom prst="rect">
            <a:avLst/>
          </a:prstGeom>
          <a:noFill/>
        </p:spPr>
        <p:txBody>
          <a:bodyPr wrap="square" rtlCol="0">
            <a:spAutoFit/>
          </a:bodyPr>
          <a:lstStyle/>
          <a:p>
            <a:r>
              <a:rPr lang="en-US" sz="4000" b="1" i="1" dirty="0">
                <a:solidFill>
                  <a:srgbClr val="1F497D"/>
                </a:solidFill>
                <a:latin typeface="Bell MT" panose="02020503060305020303" pitchFamily="18" charset="0"/>
              </a:rPr>
              <a:t>	“But in your hearts set apart Christ as Lord. Always be prepared to give an answer to everyone who asks you to give the reason for the hope that you have…</a:t>
            </a:r>
            <a:endParaRPr lang="en-US" sz="4000" b="1" dirty="0">
              <a:solidFill>
                <a:srgbClr val="1F497D"/>
              </a:solidFill>
              <a:latin typeface="Bell MT" panose="02020503060305020303" pitchFamily="18" charset="0"/>
            </a:endParaRPr>
          </a:p>
        </p:txBody>
      </p:sp>
    </p:spTree>
    <p:extLst>
      <p:ext uri="{BB962C8B-B14F-4D97-AF65-F5344CB8AC3E}">
        <p14:creationId xmlns:p14="http://schemas.microsoft.com/office/powerpoint/2010/main" val="403138327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1" y="554182"/>
            <a:ext cx="8382000" cy="4401205"/>
          </a:xfrm>
          <a:prstGeom prst="rect">
            <a:avLst/>
          </a:prstGeom>
          <a:noFill/>
        </p:spPr>
        <p:txBody>
          <a:bodyPr wrap="square" rtlCol="0">
            <a:spAutoFit/>
          </a:bodyPr>
          <a:lstStyle/>
          <a:p>
            <a:r>
              <a:rPr lang="en-US" sz="4000" b="1" i="1" dirty="0">
                <a:solidFill>
                  <a:srgbClr val="1F497D"/>
                </a:solidFill>
                <a:latin typeface="Bell MT" panose="02020503060305020303" pitchFamily="18" charset="0"/>
              </a:rPr>
              <a:t>…But do this with gentleness and respect, keeping a clear conscience, so that those who speak maliciously against your good behavior in Christ may be ashamed of their slander.”</a:t>
            </a:r>
            <a:endParaRPr lang="en-US" sz="4000" b="1" dirty="0">
              <a:solidFill>
                <a:srgbClr val="1F497D"/>
              </a:solidFill>
              <a:latin typeface="Bell MT" panose="02020503060305020303" pitchFamily="18" charset="0"/>
            </a:endParaRPr>
          </a:p>
          <a:p>
            <a:pPr algn="r"/>
            <a:endParaRPr lang="en-US" sz="4000" b="1" dirty="0">
              <a:solidFill>
                <a:srgbClr val="1F497D"/>
              </a:solidFill>
              <a:latin typeface="Bell MT" panose="02020503060305020303" pitchFamily="18" charset="0"/>
            </a:endParaRPr>
          </a:p>
          <a:p>
            <a:pPr algn="r"/>
            <a:r>
              <a:rPr lang="en-US" sz="4000" b="1" dirty="0">
                <a:solidFill>
                  <a:srgbClr val="1F497D"/>
                </a:solidFill>
                <a:latin typeface="Bell MT" panose="02020503060305020303" pitchFamily="18" charset="0"/>
              </a:rPr>
              <a:t>1 Peter 3:15-16 (NIV)</a:t>
            </a:r>
          </a:p>
        </p:txBody>
      </p:sp>
    </p:spTree>
    <p:extLst>
      <p:ext uri="{BB962C8B-B14F-4D97-AF65-F5344CB8AC3E}">
        <p14:creationId xmlns:p14="http://schemas.microsoft.com/office/powerpoint/2010/main" val="353744797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E79F-2A1D-90D5-DD6F-317FAD69E0C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31E23F7-137E-CE3E-D633-C06C7168A7D9}"/>
              </a:ext>
            </a:extLst>
          </p:cNvPr>
          <p:cNvPicPr>
            <a:picLocks noGrp="1" noChangeAspect="1"/>
          </p:cNvPicPr>
          <p:nvPr>
            <p:ph idx="1"/>
          </p:nvPr>
        </p:nvPicPr>
        <p:blipFill>
          <a:blip r:embed="rId2"/>
          <a:stretch>
            <a:fillRect/>
          </a:stretch>
        </p:blipFill>
        <p:spPr>
          <a:xfrm>
            <a:off x="4095750" y="3386931"/>
            <a:ext cx="952500" cy="952500"/>
          </a:xfrm>
        </p:spPr>
      </p:pic>
      <p:pic>
        <p:nvPicPr>
          <p:cNvPr id="7" name="Picture 6">
            <a:extLst>
              <a:ext uri="{FF2B5EF4-FFF2-40B4-BE49-F238E27FC236}">
                <a16:creationId xmlns:a16="http://schemas.microsoft.com/office/drawing/2014/main" id="{E77535F3-CDCC-DD68-5047-6B8D10D28657}"/>
              </a:ext>
            </a:extLst>
          </p:cNvPr>
          <p:cNvPicPr>
            <a:picLocks noChangeAspect="1"/>
          </p:cNvPicPr>
          <p:nvPr/>
        </p:nvPicPr>
        <p:blipFill>
          <a:blip r:embed="rId3"/>
          <a:stretch>
            <a:fillRect/>
          </a:stretch>
        </p:blipFill>
        <p:spPr>
          <a:xfrm>
            <a:off x="2010953" y="0"/>
            <a:ext cx="5122093" cy="6858000"/>
          </a:xfrm>
          <a:prstGeom prst="rect">
            <a:avLst/>
          </a:prstGeom>
          <a:ln>
            <a:noFill/>
          </a:ln>
          <a:effectLst>
            <a:softEdge rad="112500"/>
          </a:effectLst>
        </p:spPr>
      </p:pic>
    </p:spTree>
    <p:extLst>
      <p:ext uri="{BB962C8B-B14F-4D97-AF65-F5344CB8AC3E}">
        <p14:creationId xmlns:p14="http://schemas.microsoft.com/office/powerpoint/2010/main" val="30065292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1" y="2272146"/>
            <a:ext cx="8382000" cy="1754326"/>
          </a:xfrm>
          <a:prstGeom prst="rect">
            <a:avLst/>
          </a:prstGeom>
          <a:noFill/>
        </p:spPr>
        <p:txBody>
          <a:bodyPr wrap="square" rtlCol="0">
            <a:spAutoFit/>
          </a:bodyPr>
          <a:lstStyle/>
          <a:p>
            <a:r>
              <a:rPr lang="en-US" sz="5400" b="1" dirty="0">
                <a:solidFill>
                  <a:srgbClr val="1F497D"/>
                </a:solidFill>
                <a:latin typeface="Bell MT" panose="02020503060305020303" pitchFamily="18" charset="0"/>
              </a:rPr>
              <a:t>3. View it as a building project.</a:t>
            </a:r>
          </a:p>
        </p:txBody>
      </p:sp>
    </p:spTree>
    <p:extLst>
      <p:ext uri="{BB962C8B-B14F-4D97-AF65-F5344CB8AC3E}">
        <p14:creationId xmlns:p14="http://schemas.microsoft.com/office/powerpoint/2010/main" val="39186812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1" y="554182"/>
            <a:ext cx="8382000" cy="5016758"/>
          </a:xfrm>
          <a:prstGeom prst="rect">
            <a:avLst/>
          </a:prstGeom>
          <a:noFill/>
        </p:spPr>
        <p:txBody>
          <a:bodyPr wrap="square" rtlCol="0">
            <a:spAutoFit/>
          </a:bodyPr>
          <a:lstStyle/>
          <a:p>
            <a:r>
              <a:rPr lang="en-US" sz="4000" b="1" i="1" dirty="0">
                <a:solidFill>
                  <a:srgbClr val="1F497D"/>
                </a:solidFill>
                <a:latin typeface="Bell MT" panose="02020503060305020303" pitchFamily="18" charset="0"/>
              </a:rPr>
              <a:t>“Whatever you do, work at it with all your heart, as working for the Lord, not for men, since you know that you will receive an inheritance from the Lord as a reward. It is the Lord Christ you are serving.” </a:t>
            </a:r>
            <a:endParaRPr lang="en-US" sz="4000" b="1" dirty="0">
              <a:solidFill>
                <a:srgbClr val="1F497D"/>
              </a:solidFill>
              <a:latin typeface="Bell MT" panose="02020503060305020303" pitchFamily="18" charset="0"/>
            </a:endParaRPr>
          </a:p>
          <a:p>
            <a:pPr algn="r"/>
            <a:endParaRPr lang="en-US" sz="4000" b="1" dirty="0">
              <a:solidFill>
                <a:srgbClr val="1F497D"/>
              </a:solidFill>
              <a:latin typeface="Bell MT" panose="02020503060305020303" pitchFamily="18" charset="0"/>
            </a:endParaRPr>
          </a:p>
          <a:p>
            <a:pPr algn="r"/>
            <a:r>
              <a:rPr lang="en-US" sz="4000" b="1" dirty="0">
                <a:solidFill>
                  <a:srgbClr val="1F497D"/>
                </a:solidFill>
                <a:latin typeface="Bell MT" panose="02020503060305020303" pitchFamily="18" charset="0"/>
              </a:rPr>
              <a:t>Colossians 3:23-24 (NIV)</a:t>
            </a:r>
          </a:p>
        </p:txBody>
      </p:sp>
    </p:spTree>
    <p:extLst>
      <p:ext uri="{BB962C8B-B14F-4D97-AF65-F5344CB8AC3E}">
        <p14:creationId xmlns:p14="http://schemas.microsoft.com/office/powerpoint/2010/main" val="149133953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1" y="554182"/>
            <a:ext cx="8382000" cy="3785652"/>
          </a:xfrm>
          <a:prstGeom prst="rect">
            <a:avLst/>
          </a:prstGeom>
          <a:noFill/>
        </p:spPr>
        <p:txBody>
          <a:bodyPr wrap="square" rtlCol="0">
            <a:spAutoFit/>
          </a:bodyPr>
          <a:lstStyle/>
          <a:p>
            <a:r>
              <a:rPr lang="en-US" sz="4000" b="1" i="1" dirty="0">
                <a:solidFill>
                  <a:srgbClr val="1F497D"/>
                </a:solidFill>
                <a:latin typeface="Bell MT" panose="02020503060305020303" pitchFamily="18" charset="0"/>
              </a:rPr>
              <a:t>“And whatever you do, whether in word or deed, do it all in the name of the Lord Jesus, giving thanks to God the Father through him.”</a:t>
            </a:r>
          </a:p>
          <a:p>
            <a:endParaRPr lang="en-US" sz="4000" b="1" i="1" dirty="0">
              <a:solidFill>
                <a:srgbClr val="1F497D"/>
              </a:solidFill>
              <a:latin typeface="Bell MT" panose="02020503060305020303" pitchFamily="18" charset="0"/>
            </a:endParaRPr>
          </a:p>
          <a:p>
            <a:pPr algn="r"/>
            <a:r>
              <a:rPr lang="en-US" sz="4000" b="1" dirty="0">
                <a:solidFill>
                  <a:srgbClr val="1F497D"/>
                </a:solidFill>
                <a:latin typeface="Bell MT" panose="02020503060305020303" pitchFamily="18" charset="0"/>
              </a:rPr>
              <a:t>Colossians 3:17 (NIV)</a:t>
            </a:r>
          </a:p>
        </p:txBody>
      </p:sp>
    </p:spTree>
    <p:extLst>
      <p:ext uri="{BB962C8B-B14F-4D97-AF65-F5344CB8AC3E}">
        <p14:creationId xmlns:p14="http://schemas.microsoft.com/office/powerpoint/2010/main" val="270066817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1" y="554182"/>
            <a:ext cx="8382000" cy="6247864"/>
          </a:xfrm>
          <a:prstGeom prst="rect">
            <a:avLst/>
          </a:prstGeom>
          <a:noFill/>
        </p:spPr>
        <p:txBody>
          <a:bodyPr wrap="square" rtlCol="0">
            <a:spAutoFit/>
          </a:bodyPr>
          <a:lstStyle/>
          <a:p>
            <a:r>
              <a:rPr lang="en-US" sz="4000" b="1" i="1" dirty="0">
                <a:solidFill>
                  <a:srgbClr val="1F497D"/>
                </a:solidFill>
                <a:latin typeface="Bell MT" panose="02020503060305020303" pitchFamily="18" charset="0"/>
              </a:rPr>
              <a:t>“For we are God’s fellow workers; you are God’s field, God’s building. By the grace God has given me, I laid a foundation as an expert builder, and someone else is building on it. But each one should be careful how he builds. For no one can lay any foundation other than the one already laid, which is Jesus Christ…</a:t>
            </a:r>
          </a:p>
          <a:p>
            <a:pPr algn="r"/>
            <a:endParaRPr lang="en-US" sz="4000" b="1" dirty="0">
              <a:solidFill>
                <a:srgbClr val="1F497D"/>
              </a:solidFill>
              <a:latin typeface="Bell MT" panose="02020503060305020303" pitchFamily="18" charset="0"/>
            </a:endParaRPr>
          </a:p>
        </p:txBody>
      </p:sp>
    </p:spTree>
    <p:extLst>
      <p:ext uri="{BB962C8B-B14F-4D97-AF65-F5344CB8AC3E}">
        <p14:creationId xmlns:p14="http://schemas.microsoft.com/office/powerpoint/2010/main" val="204648935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1" y="554182"/>
            <a:ext cx="8382000" cy="5016758"/>
          </a:xfrm>
          <a:prstGeom prst="rect">
            <a:avLst/>
          </a:prstGeom>
          <a:noFill/>
        </p:spPr>
        <p:txBody>
          <a:bodyPr wrap="square" rtlCol="0">
            <a:spAutoFit/>
          </a:bodyPr>
          <a:lstStyle/>
          <a:p>
            <a:r>
              <a:rPr lang="en-US" sz="4000" b="1" i="1" dirty="0">
                <a:solidFill>
                  <a:srgbClr val="1F497D"/>
                </a:solidFill>
                <a:latin typeface="Bell MT" panose="02020503060305020303" pitchFamily="18" charset="0"/>
              </a:rPr>
              <a:t>…If any man builds on this foundation using gold, silver, costly stones, wood, hay or straw, his work will be shown for what it is, because the Day will bring it to light. It will be revealed with fire, and the fire will test the quality of each man’s work…</a:t>
            </a:r>
            <a:endParaRPr lang="en-US" sz="4000" b="1" dirty="0">
              <a:solidFill>
                <a:srgbClr val="1F497D"/>
              </a:solidFill>
              <a:latin typeface="Bell MT" panose="02020503060305020303" pitchFamily="18" charset="0"/>
            </a:endParaRPr>
          </a:p>
        </p:txBody>
      </p:sp>
    </p:spTree>
    <p:extLst>
      <p:ext uri="{BB962C8B-B14F-4D97-AF65-F5344CB8AC3E}">
        <p14:creationId xmlns:p14="http://schemas.microsoft.com/office/powerpoint/2010/main" val="205397542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1" y="554182"/>
            <a:ext cx="8382000" cy="4401205"/>
          </a:xfrm>
          <a:prstGeom prst="rect">
            <a:avLst/>
          </a:prstGeom>
          <a:noFill/>
        </p:spPr>
        <p:txBody>
          <a:bodyPr wrap="square" rtlCol="0">
            <a:spAutoFit/>
          </a:bodyPr>
          <a:lstStyle/>
          <a:p>
            <a:r>
              <a:rPr lang="en-US" sz="4000" b="1" i="1" dirty="0">
                <a:solidFill>
                  <a:srgbClr val="1F497D"/>
                </a:solidFill>
                <a:latin typeface="Bell MT" panose="02020503060305020303" pitchFamily="18" charset="0"/>
              </a:rPr>
              <a:t>...If what he has built survives, he will receive his reward. If it is burned up, he will suffer loss; he himself will be saved, but only as one escaping through the flames.”</a:t>
            </a:r>
          </a:p>
          <a:p>
            <a:endParaRPr lang="en-US" sz="4000" b="1" i="1" dirty="0">
              <a:solidFill>
                <a:srgbClr val="1F497D"/>
              </a:solidFill>
              <a:latin typeface="Bell MT" panose="02020503060305020303" pitchFamily="18" charset="0"/>
            </a:endParaRPr>
          </a:p>
          <a:p>
            <a:pPr algn="r"/>
            <a:r>
              <a:rPr lang="en-US" sz="4000" b="1" dirty="0">
                <a:solidFill>
                  <a:srgbClr val="1F497D"/>
                </a:solidFill>
                <a:latin typeface="Bell MT" panose="02020503060305020303" pitchFamily="18" charset="0"/>
              </a:rPr>
              <a:t>1 Corinthians 3:9-15 (NIV)</a:t>
            </a:r>
          </a:p>
        </p:txBody>
      </p:sp>
    </p:spTree>
    <p:extLst>
      <p:ext uri="{BB962C8B-B14F-4D97-AF65-F5344CB8AC3E}">
        <p14:creationId xmlns:p14="http://schemas.microsoft.com/office/powerpoint/2010/main" val="285842335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Content Placeholder 1">
            <a:extLst>
              <a:ext uri="{FF2B5EF4-FFF2-40B4-BE49-F238E27FC236}">
                <a16:creationId xmlns:a16="http://schemas.microsoft.com/office/drawing/2014/main" id="{A0D325C5-A044-F63B-E325-EC31AA801454}"/>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20E8D1DE-72DB-5836-A52B-91327EDA00C6}"/>
              </a:ext>
            </a:extLst>
          </p:cNvPr>
          <p:cNvPicPr>
            <a:picLocks noChangeAspect="1"/>
          </p:cNvPicPr>
          <p:nvPr/>
        </p:nvPicPr>
        <p:blipFill>
          <a:blip r:embed="rId2"/>
          <a:stretch>
            <a:fillRect/>
          </a:stretch>
        </p:blipFill>
        <p:spPr>
          <a:xfrm>
            <a:off x="1515212" y="0"/>
            <a:ext cx="6113576"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9232951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1" y="554182"/>
            <a:ext cx="8382000" cy="6247864"/>
          </a:xfrm>
          <a:prstGeom prst="rect">
            <a:avLst/>
          </a:prstGeom>
          <a:noFill/>
        </p:spPr>
        <p:txBody>
          <a:bodyPr wrap="square" rtlCol="0">
            <a:spAutoFit/>
          </a:bodyPr>
          <a:lstStyle/>
          <a:p>
            <a:r>
              <a:rPr lang="en-US" sz="4000" b="1" i="1" dirty="0">
                <a:solidFill>
                  <a:srgbClr val="1F497D"/>
                </a:solidFill>
                <a:latin typeface="Bell MT" panose="02020503060305020303" pitchFamily="18" charset="0"/>
              </a:rPr>
              <a:t>	“Make it your ambition to lead a quiet life, to mind your own business and to work with your hands, just as we told you, so that your daily life may win the respect of outsiders and so that you will not be dependent on anybody.” </a:t>
            </a:r>
          </a:p>
          <a:p>
            <a:pPr algn="r"/>
            <a:endParaRPr lang="en-US" sz="4000" b="1" dirty="0">
              <a:solidFill>
                <a:srgbClr val="1F497D"/>
              </a:solidFill>
              <a:latin typeface="Bell MT" panose="02020503060305020303" pitchFamily="18" charset="0"/>
            </a:endParaRPr>
          </a:p>
          <a:p>
            <a:pPr algn="r"/>
            <a:r>
              <a:rPr lang="en-US" sz="4000" b="1" dirty="0">
                <a:solidFill>
                  <a:srgbClr val="1F497D"/>
                </a:solidFill>
                <a:latin typeface="Bell MT" panose="02020503060305020303" pitchFamily="18" charset="0"/>
              </a:rPr>
              <a:t>1 Thessalonians 4:11-12 (NIV)</a:t>
            </a:r>
          </a:p>
          <a:p>
            <a:endParaRPr lang="en-US" sz="4000" b="1" dirty="0">
              <a:solidFill>
                <a:srgbClr val="1F497D"/>
              </a:solidFill>
              <a:latin typeface="Bell MT" panose="02020503060305020303" pitchFamily="18" charset="0"/>
            </a:endParaRPr>
          </a:p>
        </p:txBody>
      </p:sp>
    </p:spTree>
    <p:extLst>
      <p:ext uri="{BB962C8B-B14F-4D97-AF65-F5344CB8AC3E}">
        <p14:creationId xmlns:p14="http://schemas.microsoft.com/office/powerpoint/2010/main" val="2050668068"/>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1" y="554182"/>
            <a:ext cx="8382000" cy="5016758"/>
          </a:xfrm>
          <a:prstGeom prst="rect">
            <a:avLst/>
          </a:prstGeom>
          <a:noFill/>
        </p:spPr>
        <p:txBody>
          <a:bodyPr wrap="square" rtlCol="0">
            <a:spAutoFit/>
          </a:bodyPr>
          <a:lstStyle/>
          <a:p>
            <a:r>
              <a:rPr lang="en-US" sz="4000" b="1" i="1" dirty="0">
                <a:solidFill>
                  <a:srgbClr val="1F497D"/>
                </a:solidFill>
                <a:latin typeface="Bell MT" panose="02020503060305020303" pitchFamily="18" charset="0"/>
              </a:rPr>
              <a:t>	“Then I realized that it is good and proper for a man to eat and drink, and to find satisfaction in his toilsome labor under the sun during the few days of life God has given him.” </a:t>
            </a:r>
          </a:p>
          <a:p>
            <a:pPr algn="r"/>
            <a:endParaRPr lang="en-US" sz="4000" b="1" dirty="0">
              <a:solidFill>
                <a:srgbClr val="1F497D"/>
              </a:solidFill>
              <a:latin typeface="Bell MT" panose="02020503060305020303" pitchFamily="18" charset="0"/>
            </a:endParaRPr>
          </a:p>
          <a:p>
            <a:pPr algn="r"/>
            <a:r>
              <a:rPr lang="en-US" sz="4000" b="1" dirty="0">
                <a:solidFill>
                  <a:srgbClr val="1F497D"/>
                </a:solidFill>
                <a:latin typeface="Bell MT" panose="02020503060305020303" pitchFamily="18" charset="0"/>
              </a:rPr>
              <a:t>Ecclesiastes 5:18-19 (NIV)</a:t>
            </a:r>
          </a:p>
        </p:txBody>
      </p:sp>
    </p:spTree>
    <p:extLst>
      <p:ext uri="{BB962C8B-B14F-4D97-AF65-F5344CB8AC3E}">
        <p14:creationId xmlns:p14="http://schemas.microsoft.com/office/powerpoint/2010/main" val="71819100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4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0" y="0"/>
            <a:ext cx="8382000" cy="7478970"/>
          </a:xfrm>
          <a:prstGeom prst="rect">
            <a:avLst/>
          </a:prstGeom>
          <a:noFill/>
        </p:spPr>
        <p:txBody>
          <a:bodyPr wrap="square" rtlCol="0">
            <a:spAutoFit/>
          </a:bodyPr>
          <a:lstStyle/>
          <a:p>
            <a:r>
              <a:rPr lang="en-US" sz="4000" b="1" i="1" dirty="0">
                <a:solidFill>
                  <a:srgbClr val="1F497D"/>
                </a:solidFill>
                <a:latin typeface="Bell MT" panose="02020503060305020303" pitchFamily="18" charset="0"/>
              </a:rPr>
              <a:t>	</a:t>
            </a:r>
          </a:p>
          <a:p>
            <a:r>
              <a:rPr lang="en-US" sz="4000" b="1" i="1" dirty="0">
                <a:solidFill>
                  <a:srgbClr val="1F497D"/>
                </a:solidFill>
                <a:latin typeface="Bell MT" panose="02020503060305020303" pitchFamily="18" charset="0"/>
              </a:rPr>
              <a:t>	“For even when we were with you, we gave you this rule: ‘If a man will not work, he shall not eat.’ We hear that some among you are idle and disruptive. They are not busy; they are busybodies. Such people we command and urge in the Lord Jesus Christ to settle down and earn the food they eat.”</a:t>
            </a:r>
          </a:p>
          <a:p>
            <a:pPr algn="ctr"/>
            <a:r>
              <a:rPr lang="en-US" sz="4000" b="1">
                <a:solidFill>
                  <a:srgbClr val="1F497D"/>
                </a:solidFill>
                <a:latin typeface="Bell MT" panose="02020503060305020303" pitchFamily="18" charset="0"/>
              </a:rPr>
              <a:t>2 Thessalonians 3:10-12 (NIV)</a:t>
            </a:r>
          </a:p>
          <a:p>
            <a:endParaRPr lang="en-US" sz="4000" b="1" dirty="0">
              <a:solidFill>
                <a:srgbClr val="1F497D"/>
              </a:solidFill>
              <a:latin typeface="Bell MT" panose="02020503060305020303" pitchFamily="18" charset="0"/>
            </a:endParaRPr>
          </a:p>
        </p:txBody>
      </p:sp>
    </p:spTree>
    <p:extLst>
      <p:ext uri="{BB962C8B-B14F-4D97-AF65-F5344CB8AC3E}">
        <p14:creationId xmlns:p14="http://schemas.microsoft.com/office/powerpoint/2010/main" val="266479693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4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0" y="0"/>
            <a:ext cx="8382000" cy="3170099"/>
          </a:xfrm>
          <a:prstGeom prst="rect">
            <a:avLst/>
          </a:prstGeom>
          <a:noFill/>
        </p:spPr>
        <p:txBody>
          <a:bodyPr wrap="square" rtlCol="0">
            <a:spAutoFit/>
          </a:bodyPr>
          <a:lstStyle/>
          <a:p>
            <a:r>
              <a:rPr lang="en-US" sz="4000" b="1" i="1" dirty="0">
                <a:solidFill>
                  <a:srgbClr val="1F497D"/>
                </a:solidFill>
                <a:latin typeface="Bell MT" panose="02020503060305020303" pitchFamily="18" charset="0"/>
              </a:rPr>
              <a:t>	</a:t>
            </a:r>
          </a:p>
          <a:p>
            <a:r>
              <a:rPr lang="en-US" sz="4000" b="1" i="1" dirty="0">
                <a:solidFill>
                  <a:srgbClr val="1F497D"/>
                </a:solidFill>
                <a:latin typeface="Bell MT" panose="02020503060305020303" pitchFamily="18" charset="0"/>
              </a:rPr>
              <a:t>	…And as for you, brothers, never tire of doing what is right.” </a:t>
            </a:r>
          </a:p>
          <a:p>
            <a:pPr algn="r"/>
            <a:endParaRPr lang="en-US" sz="4000" b="1" i="1" dirty="0">
              <a:solidFill>
                <a:srgbClr val="1F497D"/>
              </a:solidFill>
              <a:latin typeface="Bell MT" panose="02020503060305020303" pitchFamily="18" charset="0"/>
            </a:endParaRPr>
          </a:p>
          <a:p>
            <a:endParaRPr lang="en-US" sz="4000" b="1" dirty="0">
              <a:solidFill>
                <a:srgbClr val="1F497D"/>
              </a:solidFill>
              <a:latin typeface="Bell MT" panose="02020503060305020303" pitchFamily="18" charset="0"/>
            </a:endParaRPr>
          </a:p>
        </p:txBody>
      </p:sp>
    </p:spTree>
    <p:extLst>
      <p:ext uri="{BB962C8B-B14F-4D97-AF65-F5344CB8AC3E}">
        <p14:creationId xmlns:p14="http://schemas.microsoft.com/office/powerpoint/2010/main" val="300654649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1" y="554182"/>
            <a:ext cx="8382000" cy="3785652"/>
          </a:xfrm>
          <a:prstGeom prst="rect">
            <a:avLst/>
          </a:prstGeom>
          <a:noFill/>
        </p:spPr>
        <p:txBody>
          <a:bodyPr wrap="square" rtlCol="0">
            <a:spAutoFit/>
          </a:bodyPr>
          <a:lstStyle/>
          <a:p>
            <a:r>
              <a:rPr lang="en-US" sz="4000" b="1" i="1" dirty="0">
                <a:solidFill>
                  <a:srgbClr val="1F497D"/>
                </a:solidFill>
                <a:latin typeface="Bell MT" panose="02020503060305020303" pitchFamily="18" charset="0"/>
              </a:rPr>
              <a:t>	“He who has been stealing must steal no longer but must work, doing something useful with his hands.”</a:t>
            </a:r>
          </a:p>
          <a:p>
            <a:pPr algn="r"/>
            <a:r>
              <a:rPr lang="en-US" sz="4000" b="1" dirty="0">
                <a:solidFill>
                  <a:srgbClr val="1F497D"/>
                </a:solidFill>
                <a:latin typeface="Bell MT" panose="02020503060305020303" pitchFamily="18" charset="0"/>
              </a:rPr>
              <a:t>Ephesians 5:28 (NIV)</a:t>
            </a:r>
          </a:p>
          <a:p>
            <a:endParaRPr lang="en-US" sz="4000" b="1" dirty="0">
              <a:solidFill>
                <a:srgbClr val="1F497D"/>
              </a:solidFill>
              <a:latin typeface="Bell MT" panose="02020503060305020303" pitchFamily="18" charset="0"/>
            </a:endParaRPr>
          </a:p>
        </p:txBody>
      </p:sp>
    </p:spTree>
    <p:extLst>
      <p:ext uri="{BB962C8B-B14F-4D97-AF65-F5344CB8AC3E}">
        <p14:creationId xmlns:p14="http://schemas.microsoft.com/office/powerpoint/2010/main" val="340402852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1" y="2272146"/>
            <a:ext cx="8382000" cy="1754326"/>
          </a:xfrm>
          <a:prstGeom prst="rect">
            <a:avLst/>
          </a:prstGeom>
          <a:noFill/>
        </p:spPr>
        <p:txBody>
          <a:bodyPr wrap="square" rtlCol="0">
            <a:spAutoFit/>
          </a:bodyPr>
          <a:lstStyle/>
          <a:p>
            <a:pPr algn="ctr"/>
            <a:r>
              <a:rPr lang="en-US" sz="5400" b="1" dirty="0">
                <a:solidFill>
                  <a:schemeClr val="tx2"/>
                </a:solidFill>
                <a:latin typeface="Bell MT" panose="02020503060305020303" pitchFamily="18" charset="0"/>
              </a:rPr>
              <a:t>You can be happy </a:t>
            </a:r>
          </a:p>
          <a:p>
            <a:pPr algn="ctr"/>
            <a:r>
              <a:rPr lang="en-US" sz="5400" b="1" dirty="0">
                <a:solidFill>
                  <a:schemeClr val="tx2"/>
                </a:solidFill>
                <a:latin typeface="Bell MT" panose="02020503060305020303" pitchFamily="18" charset="0"/>
              </a:rPr>
              <a:t>at work if you…</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edUpPg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1" y="2272146"/>
            <a:ext cx="8382000" cy="923330"/>
          </a:xfrm>
          <a:prstGeom prst="rect">
            <a:avLst/>
          </a:prstGeom>
          <a:noFill/>
        </p:spPr>
        <p:txBody>
          <a:bodyPr wrap="square" rtlCol="0">
            <a:spAutoFit/>
          </a:bodyPr>
          <a:lstStyle/>
          <a:p>
            <a:pPr marL="914400" indent="-914400">
              <a:buAutoNum type="arabicPeriod"/>
            </a:pPr>
            <a:r>
              <a:rPr lang="en-US" sz="5400" b="1" dirty="0">
                <a:solidFill>
                  <a:schemeClr val="tx2"/>
                </a:solidFill>
                <a:latin typeface="Bell MT" panose="02020503060305020303" pitchFamily="18" charset="0"/>
              </a:rPr>
              <a:t>View it as a blessing.</a:t>
            </a:r>
          </a:p>
        </p:txBody>
      </p:sp>
    </p:spTree>
    <p:extLst>
      <p:ext uri="{BB962C8B-B14F-4D97-AF65-F5344CB8AC3E}">
        <p14:creationId xmlns:p14="http://schemas.microsoft.com/office/powerpoint/2010/main" val="84749263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74638"/>
            <a:ext cx="5562600" cy="6202362"/>
          </a:xfrm>
        </p:spPr>
        <p:txBody>
          <a:bodyPr/>
          <a:lstStyle/>
          <a:p>
            <a:r>
              <a:rPr lang="en-US" sz="4000" b="1" dirty="0"/>
              <a:t>“The greatest analgesic, soporific, stimulant, tranquilizer, narcotic, and to some extent even antibiotic—in short, the closest thing to a genuine panacea—known to medical science is work.”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245" y="990600"/>
            <a:ext cx="2438400" cy="3257133"/>
          </a:xfrm>
        </p:spPr>
      </p:pic>
      <p:sp>
        <p:nvSpPr>
          <p:cNvPr id="5" name="TextBox 4"/>
          <p:cNvSpPr txBox="1"/>
          <p:nvPr/>
        </p:nvSpPr>
        <p:spPr>
          <a:xfrm>
            <a:off x="152400" y="4648200"/>
            <a:ext cx="3352800" cy="1200329"/>
          </a:xfrm>
          <a:prstGeom prst="rect">
            <a:avLst/>
          </a:prstGeom>
          <a:noFill/>
        </p:spPr>
        <p:txBody>
          <a:bodyPr wrap="square" rtlCol="0">
            <a:spAutoFit/>
          </a:bodyPr>
          <a:lstStyle/>
          <a:p>
            <a:r>
              <a:rPr lang="en-US" sz="2400" b="1" dirty="0"/>
              <a:t>Dr. Thomas Szasz,</a:t>
            </a:r>
          </a:p>
          <a:p>
            <a:r>
              <a:rPr lang="en-US" sz="2400" b="1" dirty="0"/>
              <a:t>American academic and psychiatrist</a:t>
            </a:r>
          </a:p>
        </p:txBody>
      </p:sp>
    </p:spTree>
    <p:extLst>
      <p:ext uri="{BB962C8B-B14F-4D97-AF65-F5344CB8AC3E}">
        <p14:creationId xmlns:p14="http://schemas.microsoft.com/office/powerpoint/2010/main" val="936964506"/>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859</Words>
  <Application>Microsoft Office PowerPoint</Application>
  <PresentationFormat>On-screen Show (4:3)</PresentationFormat>
  <Paragraphs>60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Albertus Medium</vt:lpstr>
      <vt:lpstr>Arial</vt:lpstr>
      <vt:lpstr>Bell MT</vt:lpstr>
      <vt:lpstr>Calibri</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greatest analgesic, soporific, stimulant, tranquilizer, narcotic, and to some extent even antibiotic—in short, the closest thing to a genuine panacea—known to medical science is work.” </vt:lpstr>
      <vt:lpstr>“The man who does what he loves will never work another day  in his life.”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Wickemlab</dc:creator>
  <cp:lastModifiedBy>Ollesor 61</cp:lastModifiedBy>
  <cp:revision>15</cp:revision>
  <dcterms:created xsi:type="dcterms:W3CDTF">2008-06-03T16:34:46Z</dcterms:created>
  <dcterms:modified xsi:type="dcterms:W3CDTF">2023-09-03T13:13:28Z</dcterms:modified>
</cp:coreProperties>
</file>