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37" r:id="rId2"/>
    <p:sldId id="1070" r:id="rId3"/>
    <p:sldId id="1309" r:id="rId4"/>
    <p:sldId id="1349" r:id="rId5"/>
    <p:sldId id="1218" r:id="rId6"/>
    <p:sldId id="1350" r:id="rId7"/>
    <p:sldId id="1333" r:id="rId8"/>
    <p:sldId id="1351" r:id="rId9"/>
    <p:sldId id="1352" r:id="rId10"/>
    <p:sldId id="1353" r:id="rId11"/>
    <p:sldId id="1354" r:id="rId12"/>
    <p:sldId id="1355" r:id="rId13"/>
    <p:sldId id="1356" r:id="rId14"/>
    <p:sldId id="1357" r:id="rId15"/>
    <p:sldId id="1358" r:id="rId16"/>
    <p:sldId id="1359" r:id="rId17"/>
    <p:sldId id="1360" r:id="rId18"/>
    <p:sldId id="1361" r:id="rId19"/>
    <p:sldId id="1362" r:id="rId20"/>
    <p:sldId id="1363" r:id="rId21"/>
    <p:sldId id="1364" r:id="rId22"/>
    <p:sldId id="1366" r:id="rId23"/>
    <p:sldId id="1367" r:id="rId24"/>
    <p:sldId id="1368" r:id="rId25"/>
    <p:sldId id="1369" r:id="rId26"/>
    <p:sldId id="1370" r:id="rId27"/>
    <p:sldId id="1371" r:id="rId28"/>
    <p:sldId id="1372" r:id="rId29"/>
    <p:sldId id="1373" r:id="rId30"/>
    <p:sldId id="1374" r:id="rId31"/>
    <p:sldId id="1375"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5F5F6AC-25A0-48D8-BABE-3ED4B14C008B}">
          <p14:sldIdLst>
            <p14:sldId id="437"/>
            <p14:sldId id="1070"/>
            <p14:sldId id="1309"/>
            <p14:sldId id="1349"/>
            <p14:sldId id="1218"/>
            <p14:sldId id="1350"/>
            <p14:sldId id="1333"/>
            <p14:sldId id="1351"/>
            <p14:sldId id="1352"/>
            <p14:sldId id="1353"/>
            <p14:sldId id="1354"/>
            <p14:sldId id="1355"/>
            <p14:sldId id="1356"/>
            <p14:sldId id="1357"/>
            <p14:sldId id="1358"/>
            <p14:sldId id="1359"/>
            <p14:sldId id="1360"/>
            <p14:sldId id="1361"/>
            <p14:sldId id="1362"/>
            <p14:sldId id="1363"/>
            <p14:sldId id="1364"/>
            <p14:sldId id="1366"/>
            <p14:sldId id="1367"/>
            <p14:sldId id="1368"/>
            <p14:sldId id="1369"/>
            <p14:sldId id="1370"/>
            <p14:sldId id="1371"/>
            <p14:sldId id="1372"/>
            <p14:sldId id="1373"/>
            <p14:sldId id="1374"/>
            <p14:sldId id="13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007283-2AE2-488A-AD9C-D841FAA2E902}" v="12" dt="2024-04-07T14:38:11.8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2" y="94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esor 61" userId="367270d51f2aa736" providerId="LiveId" clId="{6D007283-2AE2-488A-AD9C-D841FAA2E902}"/>
    <pc:docChg chg="undo redo custSel addSld delSld modSld sldOrd modSection">
      <pc:chgData name="Ollesor 61" userId="367270d51f2aa736" providerId="LiveId" clId="{6D007283-2AE2-488A-AD9C-D841FAA2E902}" dt="2024-04-07T14:39:19.606" v="1059" actId="6549"/>
      <pc:docMkLst>
        <pc:docMk/>
      </pc:docMkLst>
      <pc:sldChg chg="modSp mod">
        <pc:chgData name="Ollesor 61" userId="367270d51f2aa736" providerId="LiveId" clId="{6D007283-2AE2-488A-AD9C-D841FAA2E902}" dt="2024-04-07T13:40:22.293" v="49" actId="20577"/>
        <pc:sldMkLst>
          <pc:docMk/>
          <pc:sldMk cId="3380541208" sldId="437"/>
        </pc:sldMkLst>
        <pc:spChg chg="mod">
          <ac:chgData name="Ollesor 61" userId="367270d51f2aa736" providerId="LiveId" clId="{6D007283-2AE2-488A-AD9C-D841FAA2E902}" dt="2024-04-07T13:40:15.106" v="47" actId="20577"/>
          <ac:spMkLst>
            <pc:docMk/>
            <pc:sldMk cId="3380541208" sldId="437"/>
            <ac:spMk id="2" creationId="{986C9540-B74A-E79D-3C04-A6969C6717A8}"/>
          </ac:spMkLst>
        </pc:spChg>
        <pc:spChg chg="mod">
          <ac:chgData name="Ollesor 61" userId="367270d51f2aa736" providerId="LiveId" clId="{6D007283-2AE2-488A-AD9C-D841FAA2E902}" dt="2024-04-07T13:40:22.293" v="49" actId="20577"/>
          <ac:spMkLst>
            <pc:docMk/>
            <pc:sldMk cId="3380541208" sldId="437"/>
            <ac:spMk id="3" creationId="{4906E589-B78A-A936-402C-8F487E735415}"/>
          </ac:spMkLst>
        </pc:spChg>
      </pc:sldChg>
      <pc:sldChg chg="modSp mod ord">
        <pc:chgData name="Ollesor 61" userId="367270d51f2aa736" providerId="LiveId" clId="{6D007283-2AE2-488A-AD9C-D841FAA2E902}" dt="2024-04-07T13:41:41.991" v="132" actId="20577"/>
        <pc:sldMkLst>
          <pc:docMk/>
          <pc:sldMk cId="499613935" sldId="1070"/>
        </pc:sldMkLst>
        <pc:spChg chg="mod">
          <ac:chgData name="Ollesor 61" userId="367270d51f2aa736" providerId="LiveId" clId="{6D007283-2AE2-488A-AD9C-D841FAA2E902}" dt="2024-04-07T13:41:12.730" v="89" actId="20577"/>
          <ac:spMkLst>
            <pc:docMk/>
            <pc:sldMk cId="499613935" sldId="1070"/>
            <ac:spMk id="6" creationId="{1656C8C0-019C-F12A-91B1-31E688FA7E54}"/>
          </ac:spMkLst>
        </pc:spChg>
        <pc:spChg chg="mod">
          <ac:chgData name="Ollesor 61" userId="367270d51f2aa736" providerId="LiveId" clId="{6D007283-2AE2-488A-AD9C-D841FAA2E902}" dt="2024-04-07T13:41:41.991" v="132" actId="20577"/>
          <ac:spMkLst>
            <pc:docMk/>
            <pc:sldMk cId="499613935" sldId="1070"/>
            <ac:spMk id="9" creationId="{C67CCD1E-79C8-E218-7B8F-D37EFBBB53FB}"/>
          </ac:spMkLst>
        </pc:spChg>
      </pc:sldChg>
      <pc:sldChg chg="modSp mod">
        <pc:chgData name="Ollesor 61" userId="367270d51f2aa736" providerId="LiveId" clId="{6D007283-2AE2-488A-AD9C-D841FAA2E902}" dt="2024-04-07T14:19:56.612" v="307" actId="20577"/>
        <pc:sldMkLst>
          <pc:docMk/>
          <pc:sldMk cId="674615079" sldId="1218"/>
        </pc:sldMkLst>
        <pc:spChg chg="mod">
          <ac:chgData name="Ollesor 61" userId="367270d51f2aa736" providerId="LiveId" clId="{6D007283-2AE2-488A-AD9C-D841FAA2E902}" dt="2024-04-07T14:19:56.612" v="307" actId="20577"/>
          <ac:spMkLst>
            <pc:docMk/>
            <pc:sldMk cId="674615079" sldId="1218"/>
            <ac:spMk id="4" creationId="{0434BC97-BC86-9508-FF75-BFC2AD529F0C}"/>
          </ac:spMkLst>
        </pc:spChg>
      </pc:sldChg>
      <pc:sldChg chg="modSp mod">
        <pc:chgData name="Ollesor 61" userId="367270d51f2aa736" providerId="LiveId" clId="{6D007283-2AE2-488A-AD9C-D841FAA2E902}" dt="2024-04-07T13:43:13.644" v="147" actId="20577"/>
        <pc:sldMkLst>
          <pc:docMk/>
          <pc:sldMk cId="2494488932" sldId="1309"/>
        </pc:sldMkLst>
        <pc:spChg chg="mod">
          <ac:chgData name="Ollesor 61" userId="367270d51f2aa736" providerId="LiveId" clId="{6D007283-2AE2-488A-AD9C-D841FAA2E902}" dt="2024-04-07T13:43:13.644" v="147" actId="20577"/>
          <ac:spMkLst>
            <pc:docMk/>
            <pc:sldMk cId="2494488932" sldId="1309"/>
            <ac:spMk id="4" creationId="{6BC6F59D-58AD-15D8-2DFB-6D13C5FB118B}"/>
          </ac:spMkLst>
        </pc:spChg>
      </pc:sldChg>
      <pc:sldChg chg="del">
        <pc:chgData name="Ollesor 61" userId="367270d51f2aa736" providerId="LiveId" clId="{6D007283-2AE2-488A-AD9C-D841FAA2E902}" dt="2024-04-07T13:40:29.090" v="50" actId="47"/>
        <pc:sldMkLst>
          <pc:docMk/>
          <pc:sldMk cId="2419419093" sldId="1327"/>
        </pc:sldMkLst>
      </pc:sldChg>
      <pc:sldChg chg="del">
        <pc:chgData name="Ollesor 61" userId="367270d51f2aa736" providerId="LiveId" clId="{6D007283-2AE2-488A-AD9C-D841FAA2E902}" dt="2024-04-07T13:40:29.090" v="50" actId="47"/>
        <pc:sldMkLst>
          <pc:docMk/>
          <pc:sldMk cId="831395040" sldId="1328"/>
        </pc:sldMkLst>
      </pc:sldChg>
      <pc:sldChg chg="del">
        <pc:chgData name="Ollesor 61" userId="367270d51f2aa736" providerId="LiveId" clId="{6D007283-2AE2-488A-AD9C-D841FAA2E902}" dt="2024-04-07T13:45:12.837" v="209" actId="47"/>
        <pc:sldMkLst>
          <pc:docMk/>
          <pc:sldMk cId="1456321935" sldId="1329"/>
        </pc:sldMkLst>
      </pc:sldChg>
      <pc:sldChg chg="del">
        <pc:chgData name="Ollesor 61" userId="367270d51f2aa736" providerId="LiveId" clId="{6D007283-2AE2-488A-AD9C-D841FAA2E902}" dt="2024-04-07T13:45:14.883" v="210" actId="47"/>
        <pc:sldMkLst>
          <pc:docMk/>
          <pc:sldMk cId="3496385783" sldId="1330"/>
        </pc:sldMkLst>
      </pc:sldChg>
      <pc:sldChg chg="del">
        <pc:chgData name="Ollesor 61" userId="367270d51f2aa736" providerId="LiveId" clId="{6D007283-2AE2-488A-AD9C-D841FAA2E902}" dt="2024-04-07T14:20:31.038" v="323" actId="47"/>
        <pc:sldMkLst>
          <pc:docMk/>
          <pc:sldMk cId="3048396302" sldId="1331"/>
        </pc:sldMkLst>
      </pc:sldChg>
      <pc:sldChg chg="modSp del mod">
        <pc:chgData name="Ollesor 61" userId="367270d51f2aa736" providerId="LiveId" clId="{6D007283-2AE2-488A-AD9C-D841FAA2E902}" dt="2024-04-07T14:20:37.301" v="325" actId="47"/>
        <pc:sldMkLst>
          <pc:docMk/>
          <pc:sldMk cId="462838541" sldId="1332"/>
        </pc:sldMkLst>
        <pc:spChg chg="mod">
          <ac:chgData name="Ollesor 61" userId="367270d51f2aa736" providerId="LiveId" clId="{6D007283-2AE2-488A-AD9C-D841FAA2E902}" dt="2024-04-07T14:20:34.834" v="324" actId="6549"/>
          <ac:spMkLst>
            <pc:docMk/>
            <pc:sldMk cId="462838541" sldId="1332"/>
            <ac:spMk id="4" creationId="{6BC6F59D-58AD-15D8-2DFB-6D13C5FB118B}"/>
          </ac:spMkLst>
        </pc:spChg>
      </pc:sldChg>
      <pc:sldChg chg="modSp mod">
        <pc:chgData name="Ollesor 61" userId="367270d51f2aa736" providerId="LiveId" clId="{6D007283-2AE2-488A-AD9C-D841FAA2E902}" dt="2024-04-07T14:20:57.552" v="350" actId="20577"/>
        <pc:sldMkLst>
          <pc:docMk/>
          <pc:sldMk cId="2709897909" sldId="1333"/>
        </pc:sldMkLst>
        <pc:spChg chg="mod">
          <ac:chgData name="Ollesor 61" userId="367270d51f2aa736" providerId="LiveId" clId="{6D007283-2AE2-488A-AD9C-D841FAA2E902}" dt="2024-04-07T14:20:57.552" v="350" actId="20577"/>
          <ac:spMkLst>
            <pc:docMk/>
            <pc:sldMk cId="2709897909" sldId="1333"/>
            <ac:spMk id="4" creationId="{6BC6F59D-58AD-15D8-2DFB-6D13C5FB118B}"/>
          </ac:spMkLst>
        </pc:spChg>
      </pc:sldChg>
      <pc:sldChg chg="del">
        <pc:chgData name="Ollesor 61" userId="367270d51f2aa736" providerId="LiveId" clId="{6D007283-2AE2-488A-AD9C-D841FAA2E902}" dt="2024-04-07T14:22:01.778" v="383" actId="47"/>
        <pc:sldMkLst>
          <pc:docMk/>
          <pc:sldMk cId="3853777117" sldId="1334"/>
        </pc:sldMkLst>
      </pc:sldChg>
      <pc:sldChg chg="del">
        <pc:chgData name="Ollesor 61" userId="367270d51f2aa736" providerId="LiveId" clId="{6D007283-2AE2-488A-AD9C-D841FAA2E902}" dt="2024-04-07T14:22:01.778" v="383" actId="47"/>
        <pc:sldMkLst>
          <pc:docMk/>
          <pc:sldMk cId="2866291537" sldId="1335"/>
        </pc:sldMkLst>
      </pc:sldChg>
      <pc:sldChg chg="del">
        <pc:chgData name="Ollesor 61" userId="367270d51f2aa736" providerId="LiveId" clId="{6D007283-2AE2-488A-AD9C-D841FAA2E902}" dt="2024-04-07T14:22:01.778" v="383" actId="47"/>
        <pc:sldMkLst>
          <pc:docMk/>
          <pc:sldMk cId="1004352778" sldId="1336"/>
        </pc:sldMkLst>
      </pc:sldChg>
      <pc:sldChg chg="del">
        <pc:chgData name="Ollesor 61" userId="367270d51f2aa736" providerId="LiveId" clId="{6D007283-2AE2-488A-AD9C-D841FAA2E902}" dt="2024-04-07T14:22:01.778" v="383" actId="47"/>
        <pc:sldMkLst>
          <pc:docMk/>
          <pc:sldMk cId="499200664" sldId="1337"/>
        </pc:sldMkLst>
      </pc:sldChg>
      <pc:sldChg chg="del">
        <pc:chgData name="Ollesor 61" userId="367270d51f2aa736" providerId="LiveId" clId="{6D007283-2AE2-488A-AD9C-D841FAA2E902}" dt="2024-04-07T14:22:01.778" v="383" actId="47"/>
        <pc:sldMkLst>
          <pc:docMk/>
          <pc:sldMk cId="453743357" sldId="1338"/>
        </pc:sldMkLst>
      </pc:sldChg>
      <pc:sldChg chg="del">
        <pc:chgData name="Ollesor 61" userId="367270d51f2aa736" providerId="LiveId" clId="{6D007283-2AE2-488A-AD9C-D841FAA2E902}" dt="2024-04-07T14:22:01.778" v="383" actId="47"/>
        <pc:sldMkLst>
          <pc:docMk/>
          <pc:sldMk cId="865550811" sldId="1339"/>
        </pc:sldMkLst>
      </pc:sldChg>
      <pc:sldChg chg="del">
        <pc:chgData name="Ollesor 61" userId="367270d51f2aa736" providerId="LiveId" clId="{6D007283-2AE2-488A-AD9C-D841FAA2E902}" dt="2024-04-07T14:22:01.778" v="383" actId="47"/>
        <pc:sldMkLst>
          <pc:docMk/>
          <pc:sldMk cId="2879909692" sldId="1340"/>
        </pc:sldMkLst>
      </pc:sldChg>
      <pc:sldChg chg="del">
        <pc:chgData name="Ollesor 61" userId="367270d51f2aa736" providerId="LiveId" clId="{6D007283-2AE2-488A-AD9C-D841FAA2E902}" dt="2024-04-07T14:22:01.778" v="383" actId="47"/>
        <pc:sldMkLst>
          <pc:docMk/>
          <pc:sldMk cId="3883197197" sldId="1341"/>
        </pc:sldMkLst>
      </pc:sldChg>
      <pc:sldChg chg="del">
        <pc:chgData name="Ollesor 61" userId="367270d51f2aa736" providerId="LiveId" clId="{6D007283-2AE2-488A-AD9C-D841FAA2E902}" dt="2024-04-07T14:22:01.778" v="383" actId="47"/>
        <pc:sldMkLst>
          <pc:docMk/>
          <pc:sldMk cId="1716721276" sldId="1342"/>
        </pc:sldMkLst>
      </pc:sldChg>
      <pc:sldChg chg="del">
        <pc:chgData name="Ollesor 61" userId="367270d51f2aa736" providerId="LiveId" clId="{6D007283-2AE2-488A-AD9C-D841FAA2E902}" dt="2024-04-07T14:22:01.778" v="383" actId="47"/>
        <pc:sldMkLst>
          <pc:docMk/>
          <pc:sldMk cId="1228610039" sldId="1343"/>
        </pc:sldMkLst>
      </pc:sldChg>
      <pc:sldChg chg="del">
        <pc:chgData name="Ollesor 61" userId="367270d51f2aa736" providerId="LiveId" clId="{6D007283-2AE2-488A-AD9C-D841FAA2E902}" dt="2024-04-07T14:22:01.778" v="383" actId="47"/>
        <pc:sldMkLst>
          <pc:docMk/>
          <pc:sldMk cId="3783902470" sldId="1344"/>
        </pc:sldMkLst>
      </pc:sldChg>
      <pc:sldChg chg="del">
        <pc:chgData name="Ollesor 61" userId="367270d51f2aa736" providerId="LiveId" clId="{6D007283-2AE2-488A-AD9C-D841FAA2E902}" dt="2024-04-07T14:22:01.778" v="383" actId="47"/>
        <pc:sldMkLst>
          <pc:docMk/>
          <pc:sldMk cId="1095138605" sldId="1345"/>
        </pc:sldMkLst>
      </pc:sldChg>
      <pc:sldChg chg="del">
        <pc:chgData name="Ollesor 61" userId="367270d51f2aa736" providerId="LiveId" clId="{6D007283-2AE2-488A-AD9C-D841FAA2E902}" dt="2024-04-07T14:22:01.778" v="383" actId="47"/>
        <pc:sldMkLst>
          <pc:docMk/>
          <pc:sldMk cId="4113253368" sldId="1346"/>
        </pc:sldMkLst>
      </pc:sldChg>
      <pc:sldChg chg="del">
        <pc:chgData name="Ollesor 61" userId="367270d51f2aa736" providerId="LiveId" clId="{6D007283-2AE2-488A-AD9C-D841FAA2E902}" dt="2024-04-07T14:22:01.778" v="383" actId="47"/>
        <pc:sldMkLst>
          <pc:docMk/>
          <pc:sldMk cId="1984245530" sldId="1347"/>
        </pc:sldMkLst>
      </pc:sldChg>
      <pc:sldChg chg="del">
        <pc:chgData name="Ollesor 61" userId="367270d51f2aa736" providerId="LiveId" clId="{6D007283-2AE2-488A-AD9C-D841FAA2E902}" dt="2024-04-07T14:22:01.778" v="383" actId="47"/>
        <pc:sldMkLst>
          <pc:docMk/>
          <pc:sldMk cId="2337683859" sldId="1348"/>
        </pc:sldMkLst>
      </pc:sldChg>
      <pc:sldChg chg="modSp add mod">
        <pc:chgData name="Ollesor 61" userId="367270d51f2aa736" providerId="LiveId" clId="{6D007283-2AE2-488A-AD9C-D841FAA2E902}" dt="2024-04-07T13:45:04.174" v="208" actId="6549"/>
        <pc:sldMkLst>
          <pc:docMk/>
          <pc:sldMk cId="3380639637" sldId="1349"/>
        </pc:sldMkLst>
        <pc:spChg chg="mod">
          <ac:chgData name="Ollesor 61" userId="367270d51f2aa736" providerId="LiveId" clId="{6D007283-2AE2-488A-AD9C-D841FAA2E902}" dt="2024-04-07T13:45:04.174" v="208" actId="6549"/>
          <ac:spMkLst>
            <pc:docMk/>
            <pc:sldMk cId="3380639637" sldId="1349"/>
            <ac:spMk id="4" creationId="{6BC6F59D-58AD-15D8-2DFB-6D13C5FB118B}"/>
          </ac:spMkLst>
        </pc:spChg>
      </pc:sldChg>
      <pc:sldChg chg="modSp add mod">
        <pc:chgData name="Ollesor 61" userId="367270d51f2aa736" providerId="LiveId" clId="{6D007283-2AE2-488A-AD9C-D841FAA2E902}" dt="2024-04-07T14:20:12.944" v="322" actId="20577"/>
        <pc:sldMkLst>
          <pc:docMk/>
          <pc:sldMk cId="2885022908" sldId="1350"/>
        </pc:sldMkLst>
        <pc:spChg chg="mod">
          <ac:chgData name="Ollesor 61" userId="367270d51f2aa736" providerId="LiveId" clId="{6D007283-2AE2-488A-AD9C-D841FAA2E902}" dt="2024-04-07T14:20:12.944" v="322" actId="20577"/>
          <ac:spMkLst>
            <pc:docMk/>
            <pc:sldMk cId="2885022908" sldId="1350"/>
            <ac:spMk id="4" creationId="{0434BC97-BC86-9508-FF75-BFC2AD529F0C}"/>
          </ac:spMkLst>
        </pc:spChg>
      </pc:sldChg>
      <pc:sldChg chg="modSp add mod">
        <pc:chgData name="Ollesor 61" userId="367270d51f2aa736" providerId="LiveId" clId="{6D007283-2AE2-488A-AD9C-D841FAA2E902}" dt="2024-04-07T14:21:18.477" v="358" actId="20577"/>
        <pc:sldMkLst>
          <pc:docMk/>
          <pc:sldMk cId="1897092650" sldId="1351"/>
        </pc:sldMkLst>
        <pc:spChg chg="mod">
          <ac:chgData name="Ollesor 61" userId="367270d51f2aa736" providerId="LiveId" clId="{6D007283-2AE2-488A-AD9C-D841FAA2E902}" dt="2024-04-07T14:21:18.477" v="358" actId="20577"/>
          <ac:spMkLst>
            <pc:docMk/>
            <pc:sldMk cId="1897092650" sldId="1351"/>
            <ac:spMk id="4" creationId="{6BC6F59D-58AD-15D8-2DFB-6D13C5FB118B}"/>
          </ac:spMkLst>
        </pc:spChg>
      </pc:sldChg>
      <pc:sldChg chg="modSp add mod">
        <pc:chgData name="Ollesor 61" userId="367270d51f2aa736" providerId="LiveId" clId="{6D007283-2AE2-488A-AD9C-D841FAA2E902}" dt="2024-04-07T14:21:55.366" v="382" actId="6549"/>
        <pc:sldMkLst>
          <pc:docMk/>
          <pc:sldMk cId="416373233" sldId="1352"/>
        </pc:sldMkLst>
        <pc:spChg chg="mod">
          <ac:chgData name="Ollesor 61" userId="367270d51f2aa736" providerId="LiveId" clId="{6D007283-2AE2-488A-AD9C-D841FAA2E902}" dt="2024-04-07T14:21:55.366" v="382" actId="6549"/>
          <ac:spMkLst>
            <pc:docMk/>
            <pc:sldMk cId="416373233" sldId="1352"/>
            <ac:spMk id="4" creationId="{6BC6F59D-58AD-15D8-2DFB-6D13C5FB118B}"/>
          </ac:spMkLst>
        </pc:spChg>
      </pc:sldChg>
      <pc:sldChg chg="modSp add mod">
        <pc:chgData name="Ollesor 61" userId="367270d51f2aa736" providerId="LiveId" clId="{6D007283-2AE2-488A-AD9C-D841FAA2E902}" dt="2024-04-07T14:22:49.958" v="404" actId="20577"/>
        <pc:sldMkLst>
          <pc:docMk/>
          <pc:sldMk cId="530072610" sldId="1353"/>
        </pc:sldMkLst>
        <pc:spChg chg="mod">
          <ac:chgData name="Ollesor 61" userId="367270d51f2aa736" providerId="LiveId" clId="{6D007283-2AE2-488A-AD9C-D841FAA2E902}" dt="2024-04-07T14:22:49.958" v="404" actId="20577"/>
          <ac:spMkLst>
            <pc:docMk/>
            <pc:sldMk cId="530072610" sldId="1353"/>
            <ac:spMk id="4" creationId="{6BC6F59D-58AD-15D8-2DFB-6D13C5FB118B}"/>
          </ac:spMkLst>
        </pc:spChg>
      </pc:sldChg>
      <pc:sldChg chg="modSp add mod">
        <pc:chgData name="Ollesor 61" userId="367270d51f2aa736" providerId="LiveId" clId="{6D007283-2AE2-488A-AD9C-D841FAA2E902}" dt="2024-04-07T14:23:17.839" v="414" actId="20577"/>
        <pc:sldMkLst>
          <pc:docMk/>
          <pc:sldMk cId="1140074309" sldId="1354"/>
        </pc:sldMkLst>
        <pc:spChg chg="mod">
          <ac:chgData name="Ollesor 61" userId="367270d51f2aa736" providerId="LiveId" clId="{6D007283-2AE2-488A-AD9C-D841FAA2E902}" dt="2024-04-07T14:23:17.839" v="414" actId="20577"/>
          <ac:spMkLst>
            <pc:docMk/>
            <pc:sldMk cId="1140074309" sldId="1354"/>
            <ac:spMk id="4" creationId="{6BC6F59D-58AD-15D8-2DFB-6D13C5FB118B}"/>
          </ac:spMkLst>
        </pc:spChg>
      </pc:sldChg>
      <pc:sldChg chg="modSp add mod">
        <pc:chgData name="Ollesor 61" userId="367270d51f2aa736" providerId="LiveId" clId="{6D007283-2AE2-488A-AD9C-D841FAA2E902}" dt="2024-04-07T14:23:50.252" v="441" actId="6549"/>
        <pc:sldMkLst>
          <pc:docMk/>
          <pc:sldMk cId="961095785" sldId="1355"/>
        </pc:sldMkLst>
        <pc:spChg chg="mod">
          <ac:chgData name="Ollesor 61" userId="367270d51f2aa736" providerId="LiveId" clId="{6D007283-2AE2-488A-AD9C-D841FAA2E902}" dt="2024-04-07T14:23:50.252" v="441" actId="6549"/>
          <ac:spMkLst>
            <pc:docMk/>
            <pc:sldMk cId="961095785" sldId="1355"/>
            <ac:spMk id="4" creationId="{6BC6F59D-58AD-15D8-2DFB-6D13C5FB118B}"/>
          </ac:spMkLst>
        </pc:spChg>
      </pc:sldChg>
      <pc:sldChg chg="modSp add mod">
        <pc:chgData name="Ollesor 61" userId="367270d51f2aa736" providerId="LiveId" clId="{6D007283-2AE2-488A-AD9C-D841FAA2E902}" dt="2024-04-07T14:24:14.062" v="476" actId="20577"/>
        <pc:sldMkLst>
          <pc:docMk/>
          <pc:sldMk cId="1942583064" sldId="1356"/>
        </pc:sldMkLst>
        <pc:spChg chg="mod">
          <ac:chgData name="Ollesor 61" userId="367270d51f2aa736" providerId="LiveId" clId="{6D007283-2AE2-488A-AD9C-D841FAA2E902}" dt="2024-04-07T14:24:14.062" v="476" actId="20577"/>
          <ac:spMkLst>
            <pc:docMk/>
            <pc:sldMk cId="1942583064" sldId="1356"/>
            <ac:spMk id="4" creationId="{0434BC97-BC86-9508-FF75-BFC2AD529F0C}"/>
          </ac:spMkLst>
        </pc:spChg>
      </pc:sldChg>
      <pc:sldChg chg="modSp add mod">
        <pc:chgData name="Ollesor 61" userId="367270d51f2aa736" providerId="LiveId" clId="{6D007283-2AE2-488A-AD9C-D841FAA2E902}" dt="2024-04-07T14:24:41.631" v="496" actId="6549"/>
        <pc:sldMkLst>
          <pc:docMk/>
          <pc:sldMk cId="739922084" sldId="1357"/>
        </pc:sldMkLst>
        <pc:spChg chg="mod">
          <ac:chgData name="Ollesor 61" userId="367270d51f2aa736" providerId="LiveId" clId="{6D007283-2AE2-488A-AD9C-D841FAA2E902}" dt="2024-04-07T14:24:41.631" v="496" actId="6549"/>
          <ac:spMkLst>
            <pc:docMk/>
            <pc:sldMk cId="739922084" sldId="1357"/>
            <ac:spMk id="4" creationId="{6BC6F59D-58AD-15D8-2DFB-6D13C5FB118B}"/>
          </ac:spMkLst>
        </pc:spChg>
      </pc:sldChg>
      <pc:sldChg chg="modSp add mod">
        <pc:chgData name="Ollesor 61" userId="367270d51f2aa736" providerId="LiveId" clId="{6D007283-2AE2-488A-AD9C-D841FAA2E902}" dt="2024-04-07T14:25:02.171" v="515" actId="6549"/>
        <pc:sldMkLst>
          <pc:docMk/>
          <pc:sldMk cId="2790289760" sldId="1358"/>
        </pc:sldMkLst>
        <pc:spChg chg="mod">
          <ac:chgData name="Ollesor 61" userId="367270d51f2aa736" providerId="LiveId" clId="{6D007283-2AE2-488A-AD9C-D841FAA2E902}" dt="2024-04-07T14:25:02.171" v="515" actId="6549"/>
          <ac:spMkLst>
            <pc:docMk/>
            <pc:sldMk cId="2790289760" sldId="1358"/>
            <ac:spMk id="4" creationId="{6BC6F59D-58AD-15D8-2DFB-6D13C5FB118B}"/>
          </ac:spMkLst>
        </pc:spChg>
      </pc:sldChg>
      <pc:sldChg chg="modSp add mod">
        <pc:chgData name="Ollesor 61" userId="367270d51f2aa736" providerId="LiveId" clId="{6D007283-2AE2-488A-AD9C-D841FAA2E902}" dt="2024-04-07T14:25:35.141" v="540" actId="6549"/>
        <pc:sldMkLst>
          <pc:docMk/>
          <pc:sldMk cId="120053381" sldId="1359"/>
        </pc:sldMkLst>
        <pc:spChg chg="mod">
          <ac:chgData name="Ollesor 61" userId="367270d51f2aa736" providerId="LiveId" clId="{6D007283-2AE2-488A-AD9C-D841FAA2E902}" dt="2024-04-07T14:25:35.141" v="540" actId="6549"/>
          <ac:spMkLst>
            <pc:docMk/>
            <pc:sldMk cId="120053381" sldId="1359"/>
            <ac:spMk id="4" creationId="{6BC6F59D-58AD-15D8-2DFB-6D13C5FB118B}"/>
          </ac:spMkLst>
        </pc:spChg>
      </pc:sldChg>
      <pc:sldChg chg="modSp add mod">
        <pc:chgData name="Ollesor 61" userId="367270d51f2aa736" providerId="LiveId" clId="{6D007283-2AE2-488A-AD9C-D841FAA2E902}" dt="2024-04-07T14:26:02.390" v="557" actId="6549"/>
        <pc:sldMkLst>
          <pc:docMk/>
          <pc:sldMk cId="3314060308" sldId="1360"/>
        </pc:sldMkLst>
        <pc:spChg chg="mod">
          <ac:chgData name="Ollesor 61" userId="367270d51f2aa736" providerId="LiveId" clId="{6D007283-2AE2-488A-AD9C-D841FAA2E902}" dt="2024-04-07T14:26:02.390" v="557" actId="6549"/>
          <ac:spMkLst>
            <pc:docMk/>
            <pc:sldMk cId="3314060308" sldId="1360"/>
            <ac:spMk id="4" creationId="{6BC6F59D-58AD-15D8-2DFB-6D13C5FB118B}"/>
          </ac:spMkLst>
        </pc:spChg>
      </pc:sldChg>
      <pc:sldChg chg="modSp add mod">
        <pc:chgData name="Ollesor 61" userId="367270d51f2aa736" providerId="LiveId" clId="{6D007283-2AE2-488A-AD9C-D841FAA2E902}" dt="2024-04-07T14:26:55.141" v="581" actId="6549"/>
        <pc:sldMkLst>
          <pc:docMk/>
          <pc:sldMk cId="3669379055" sldId="1361"/>
        </pc:sldMkLst>
        <pc:spChg chg="mod">
          <ac:chgData name="Ollesor 61" userId="367270d51f2aa736" providerId="LiveId" clId="{6D007283-2AE2-488A-AD9C-D841FAA2E902}" dt="2024-04-07T14:26:55.141" v="581" actId="6549"/>
          <ac:spMkLst>
            <pc:docMk/>
            <pc:sldMk cId="3669379055" sldId="1361"/>
            <ac:spMk id="4" creationId="{6BC6F59D-58AD-15D8-2DFB-6D13C5FB118B}"/>
          </ac:spMkLst>
        </pc:spChg>
      </pc:sldChg>
      <pc:sldChg chg="add del">
        <pc:chgData name="Ollesor 61" userId="367270d51f2aa736" providerId="LiveId" clId="{6D007283-2AE2-488A-AD9C-D841FAA2E902}" dt="2024-04-07T14:27:06.557" v="583" actId="47"/>
        <pc:sldMkLst>
          <pc:docMk/>
          <pc:sldMk cId="509764216" sldId="1362"/>
        </pc:sldMkLst>
      </pc:sldChg>
      <pc:sldChg chg="modSp add mod">
        <pc:chgData name="Ollesor 61" userId="367270d51f2aa736" providerId="LiveId" clId="{6D007283-2AE2-488A-AD9C-D841FAA2E902}" dt="2024-04-07T14:27:52.759" v="644" actId="20577"/>
        <pc:sldMkLst>
          <pc:docMk/>
          <pc:sldMk cId="1523529816" sldId="1362"/>
        </pc:sldMkLst>
        <pc:spChg chg="mod">
          <ac:chgData name="Ollesor 61" userId="367270d51f2aa736" providerId="LiveId" clId="{6D007283-2AE2-488A-AD9C-D841FAA2E902}" dt="2024-04-07T14:27:52.759" v="644" actId="20577"/>
          <ac:spMkLst>
            <pc:docMk/>
            <pc:sldMk cId="1523529816" sldId="1362"/>
            <ac:spMk id="4" creationId="{0434BC97-BC86-9508-FF75-BFC2AD529F0C}"/>
          </ac:spMkLst>
        </pc:spChg>
      </pc:sldChg>
      <pc:sldChg chg="modSp add mod">
        <pc:chgData name="Ollesor 61" userId="367270d51f2aa736" providerId="LiveId" clId="{6D007283-2AE2-488A-AD9C-D841FAA2E902}" dt="2024-04-07T14:29:14.692" v="672" actId="6549"/>
        <pc:sldMkLst>
          <pc:docMk/>
          <pc:sldMk cId="3175305431" sldId="1363"/>
        </pc:sldMkLst>
        <pc:spChg chg="mod">
          <ac:chgData name="Ollesor 61" userId="367270d51f2aa736" providerId="LiveId" clId="{6D007283-2AE2-488A-AD9C-D841FAA2E902}" dt="2024-04-07T14:29:14.692" v="672" actId="6549"/>
          <ac:spMkLst>
            <pc:docMk/>
            <pc:sldMk cId="3175305431" sldId="1363"/>
            <ac:spMk id="4" creationId="{6BC6F59D-58AD-15D8-2DFB-6D13C5FB118B}"/>
          </ac:spMkLst>
        </pc:spChg>
      </pc:sldChg>
      <pc:sldChg chg="modSp add mod">
        <pc:chgData name="Ollesor 61" userId="367270d51f2aa736" providerId="LiveId" clId="{6D007283-2AE2-488A-AD9C-D841FAA2E902}" dt="2024-04-07T14:30:56.541" v="707" actId="6549"/>
        <pc:sldMkLst>
          <pc:docMk/>
          <pc:sldMk cId="99616705" sldId="1364"/>
        </pc:sldMkLst>
        <pc:spChg chg="mod">
          <ac:chgData name="Ollesor 61" userId="367270d51f2aa736" providerId="LiveId" clId="{6D007283-2AE2-488A-AD9C-D841FAA2E902}" dt="2024-04-07T14:30:56.541" v="707" actId="6549"/>
          <ac:spMkLst>
            <pc:docMk/>
            <pc:sldMk cId="99616705" sldId="1364"/>
            <ac:spMk id="4" creationId="{6BC6F59D-58AD-15D8-2DFB-6D13C5FB118B}"/>
          </ac:spMkLst>
        </pc:spChg>
      </pc:sldChg>
      <pc:sldChg chg="modSp add del mod">
        <pc:chgData name="Ollesor 61" userId="367270d51f2aa736" providerId="LiveId" clId="{6D007283-2AE2-488A-AD9C-D841FAA2E902}" dt="2024-04-07T14:33:54.533" v="820" actId="47"/>
        <pc:sldMkLst>
          <pc:docMk/>
          <pc:sldMk cId="248236204" sldId="1365"/>
        </pc:sldMkLst>
        <pc:spChg chg="mod">
          <ac:chgData name="Ollesor 61" userId="367270d51f2aa736" providerId="LiveId" clId="{6D007283-2AE2-488A-AD9C-D841FAA2E902}" dt="2024-04-07T14:31:27.162" v="730" actId="6549"/>
          <ac:spMkLst>
            <pc:docMk/>
            <pc:sldMk cId="248236204" sldId="1365"/>
            <ac:spMk id="4" creationId="{0434BC97-BC86-9508-FF75-BFC2AD529F0C}"/>
          </ac:spMkLst>
        </pc:spChg>
      </pc:sldChg>
      <pc:sldChg chg="modSp add mod">
        <pc:chgData name="Ollesor 61" userId="367270d51f2aa736" providerId="LiveId" clId="{6D007283-2AE2-488A-AD9C-D841FAA2E902}" dt="2024-04-07T14:33:59.439" v="821" actId="6549"/>
        <pc:sldMkLst>
          <pc:docMk/>
          <pc:sldMk cId="2104735260" sldId="1366"/>
        </pc:sldMkLst>
        <pc:spChg chg="mod">
          <ac:chgData name="Ollesor 61" userId="367270d51f2aa736" providerId="LiveId" clId="{6D007283-2AE2-488A-AD9C-D841FAA2E902}" dt="2024-04-07T14:33:59.439" v="821" actId="6549"/>
          <ac:spMkLst>
            <pc:docMk/>
            <pc:sldMk cId="2104735260" sldId="1366"/>
            <ac:spMk id="4" creationId="{0434BC97-BC86-9508-FF75-BFC2AD529F0C}"/>
          </ac:spMkLst>
        </pc:spChg>
      </pc:sldChg>
      <pc:sldChg chg="add">
        <pc:chgData name="Ollesor 61" userId="367270d51f2aa736" providerId="LiveId" clId="{6D007283-2AE2-488A-AD9C-D841FAA2E902}" dt="2024-04-07T14:33:52.153" v="819" actId="2890"/>
        <pc:sldMkLst>
          <pc:docMk/>
          <pc:sldMk cId="670538575" sldId="1367"/>
        </pc:sldMkLst>
      </pc:sldChg>
      <pc:sldChg chg="modSp add mod">
        <pc:chgData name="Ollesor 61" userId="367270d51f2aa736" providerId="LiveId" clId="{6D007283-2AE2-488A-AD9C-D841FAA2E902}" dt="2024-04-07T14:34:59.604" v="836" actId="20577"/>
        <pc:sldMkLst>
          <pc:docMk/>
          <pc:sldMk cId="1470666328" sldId="1368"/>
        </pc:sldMkLst>
        <pc:spChg chg="mod">
          <ac:chgData name="Ollesor 61" userId="367270d51f2aa736" providerId="LiveId" clId="{6D007283-2AE2-488A-AD9C-D841FAA2E902}" dt="2024-04-07T14:34:59.604" v="836" actId="20577"/>
          <ac:spMkLst>
            <pc:docMk/>
            <pc:sldMk cId="1470666328" sldId="1368"/>
            <ac:spMk id="4" creationId="{6BC6F59D-58AD-15D8-2DFB-6D13C5FB118B}"/>
          </ac:spMkLst>
        </pc:spChg>
      </pc:sldChg>
      <pc:sldChg chg="modSp add mod">
        <pc:chgData name="Ollesor 61" userId="367270d51f2aa736" providerId="LiveId" clId="{6D007283-2AE2-488A-AD9C-D841FAA2E902}" dt="2024-04-07T14:35:24.641" v="852" actId="20577"/>
        <pc:sldMkLst>
          <pc:docMk/>
          <pc:sldMk cId="1220861626" sldId="1369"/>
        </pc:sldMkLst>
        <pc:spChg chg="mod">
          <ac:chgData name="Ollesor 61" userId="367270d51f2aa736" providerId="LiveId" clId="{6D007283-2AE2-488A-AD9C-D841FAA2E902}" dt="2024-04-07T14:35:24.641" v="852" actId="20577"/>
          <ac:spMkLst>
            <pc:docMk/>
            <pc:sldMk cId="1220861626" sldId="1369"/>
            <ac:spMk id="4" creationId="{6BC6F59D-58AD-15D8-2DFB-6D13C5FB118B}"/>
          </ac:spMkLst>
        </pc:spChg>
      </pc:sldChg>
      <pc:sldChg chg="modSp add mod">
        <pc:chgData name="Ollesor 61" userId="367270d51f2aa736" providerId="LiveId" clId="{6D007283-2AE2-488A-AD9C-D841FAA2E902}" dt="2024-04-07T14:36:33.426" v="875" actId="20577"/>
        <pc:sldMkLst>
          <pc:docMk/>
          <pc:sldMk cId="2150148384" sldId="1370"/>
        </pc:sldMkLst>
        <pc:spChg chg="mod">
          <ac:chgData name="Ollesor 61" userId="367270d51f2aa736" providerId="LiveId" clId="{6D007283-2AE2-488A-AD9C-D841FAA2E902}" dt="2024-04-07T14:36:33.426" v="875" actId="20577"/>
          <ac:spMkLst>
            <pc:docMk/>
            <pc:sldMk cId="2150148384" sldId="1370"/>
            <ac:spMk id="4" creationId="{0434BC97-BC86-9508-FF75-BFC2AD529F0C}"/>
          </ac:spMkLst>
        </pc:spChg>
      </pc:sldChg>
      <pc:sldChg chg="add del">
        <pc:chgData name="Ollesor 61" userId="367270d51f2aa736" providerId="LiveId" clId="{6D007283-2AE2-488A-AD9C-D841FAA2E902}" dt="2024-04-07T14:35:48.206" v="854" actId="47"/>
        <pc:sldMkLst>
          <pc:docMk/>
          <pc:sldMk cId="3835335652" sldId="1370"/>
        </pc:sldMkLst>
      </pc:sldChg>
      <pc:sldChg chg="modSp add mod">
        <pc:chgData name="Ollesor 61" userId="367270d51f2aa736" providerId="LiveId" clId="{6D007283-2AE2-488A-AD9C-D841FAA2E902}" dt="2024-04-07T14:37:03.359" v="895" actId="6549"/>
        <pc:sldMkLst>
          <pc:docMk/>
          <pc:sldMk cId="1941251762" sldId="1371"/>
        </pc:sldMkLst>
        <pc:spChg chg="mod">
          <ac:chgData name="Ollesor 61" userId="367270d51f2aa736" providerId="LiveId" clId="{6D007283-2AE2-488A-AD9C-D841FAA2E902}" dt="2024-04-07T14:37:03.359" v="895" actId="6549"/>
          <ac:spMkLst>
            <pc:docMk/>
            <pc:sldMk cId="1941251762" sldId="1371"/>
            <ac:spMk id="4" creationId="{6BC6F59D-58AD-15D8-2DFB-6D13C5FB118B}"/>
          </ac:spMkLst>
        </pc:spChg>
      </pc:sldChg>
      <pc:sldChg chg="modSp add mod">
        <pc:chgData name="Ollesor 61" userId="367270d51f2aa736" providerId="LiveId" clId="{6D007283-2AE2-488A-AD9C-D841FAA2E902}" dt="2024-04-07T14:37:29.100" v="903" actId="20577"/>
        <pc:sldMkLst>
          <pc:docMk/>
          <pc:sldMk cId="3939689525" sldId="1372"/>
        </pc:sldMkLst>
        <pc:spChg chg="mod">
          <ac:chgData name="Ollesor 61" userId="367270d51f2aa736" providerId="LiveId" clId="{6D007283-2AE2-488A-AD9C-D841FAA2E902}" dt="2024-04-07T14:37:29.100" v="903" actId="20577"/>
          <ac:spMkLst>
            <pc:docMk/>
            <pc:sldMk cId="3939689525" sldId="1372"/>
            <ac:spMk id="4" creationId="{0434BC97-BC86-9508-FF75-BFC2AD529F0C}"/>
          </ac:spMkLst>
        </pc:spChg>
      </pc:sldChg>
      <pc:sldChg chg="modSp add mod">
        <pc:chgData name="Ollesor 61" userId="367270d51f2aa736" providerId="LiveId" clId="{6D007283-2AE2-488A-AD9C-D841FAA2E902}" dt="2024-04-07T14:38:04.793" v="992" actId="20577"/>
        <pc:sldMkLst>
          <pc:docMk/>
          <pc:sldMk cId="2359892026" sldId="1373"/>
        </pc:sldMkLst>
        <pc:spChg chg="mod">
          <ac:chgData name="Ollesor 61" userId="367270d51f2aa736" providerId="LiveId" clId="{6D007283-2AE2-488A-AD9C-D841FAA2E902}" dt="2024-04-07T14:38:04.793" v="992" actId="20577"/>
          <ac:spMkLst>
            <pc:docMk/>
            <pc:sldMk cId="2359892026" sldId="1373"/>
            <ac:spMk id="4" creationId="{0434BC97-BC86-9508-FF75-BFC2AD529F0C}"/>
          </ac:spMkLst>
        </pc:spChg>
      </pc:sldChg>
      <pc:sldChg chg="modSp add mod">
        <pc:chgData name="Ollesor 61" userId="367270d51f2aa736" providerId="LiveId" clId="{6D007283-2AE2-488A-AD9C-D841FAA2E902}" dt="2024-04-07T14:38:45.698" v="1023" actId="6549"/>
        <pc:sldMkLst>
          <pc:docMk/>
          <pc:sldMk cId="3842367038" sldId="1374"/>
        </pc:sldMkLst>
        <pc:spChg chg="mod">
          <ac:chgData name="Ollesor 61" userId="367270d51f2aa736" providerId="LiveId" clId="{6D007283-2AE2-488A-AD9C-D841FAA2E902}" dt="2024-04-07T14:38:45.698" v="1023" actId="6549"/>
          <ac:spMkLst>
            <pc:docMk/>
            <pc:sldMk cId="3842367038" sldId="1374"/>
            <ac:spMk id="4" creationId="{6BC6F59D-58AD-15D8-2DFB-6D13C5FB118B}"/>
          </ac:spMkLst>
        </pc:spChg>
      </pc:sldChg>
      <pc:sldChg chg="modSp add mod">
        <pc:chgData name="Ollesor 61" userId="367270d51f2aa736" providerId="LiveId" clId="{6D007283-2AE2-488A-AD9C-D841FAA2E902}" dt="2024-04-07T14:39:19.606" v="1059" actId="6549"/>
        <pc:sldMkLst>
          <pc:docMk/>
          <pc:sldMk cId="2098364842" sldId="1375"/>
        </pc:sldMkLst>
        <pc:spChg chg="mod">
          <ac:chgData name="Ollesor 61" userId="367270d51f2aa736" providerId="LiveId" clId="{6D007283-2AE2-488A-AD9C-D841FAA2E902}" dt="2024-04-07T14:39:19.606" v="1059" actId="6549"/>
          <ac:spMkLst>
            <pc:docMk/>
            <pc:sldMk cId="2098364842" sldId="1375"/>
            <ac:spMk id="4" creationId="{6BC6F59D-58AD-15D8-2DFB-6D13C5FB118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195602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4/7/2024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252049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4/7/2024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517368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4/7/2024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85580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4/7/2024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3038303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4/7/2024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956475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4/7/2024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135300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845161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79741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161648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907BD3-530C-42FB-87F2-75E5132BCE5C}" type="datetimeFigureOut">
              <a:rPr lang="en-US" smtClean="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402058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907BD3-530C-42FB-87F2-75E5132BCE5C}" type="datetimeFigureOut">
              <a:rPr lang="en-US" smtClean="0"/>
              <a:t>4/7/2024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75557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907BD3-530C-42FB-87F2-75E5132BCE5C}" type="datetimeFigureOut">
              <a:rPr lang="en-US" smtClean="0"/>
              <a:t>4/7/2024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3721531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907BD3-530C-42FB-87F2-75E5132BCE5C}" type="datetimeFigureOut">
              <a:rPr lang="en-US" smtClean="0"/>
              <a:t>4/7/2024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73547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07BD3-530C-42FB-87F2-75E5132BCE5C}" type="datetimeFigureOut">
              <a:rPr lang="en-US" smtClean="0"/>
              <a:t>4/7/2024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25626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4/7/2024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363742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4/7/2024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411926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B907BD3-530C-42FB-87F2-75E5132BCE5C}" type="datetimeFigureOut">
              <a:rPr lang="en-US" smtClean="0"/>
              <a:t>4/7/2024</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9D850A-8D44-4311-B20E-AECE87E501A5}" type="slidenum">
              <a:rPr lang="en-US" smtClean="0"/>
              <a:t>‹#›</a:t>
            </a:fld>
            <a:endParaRPr lang="en-US" dirty="0"/>
          </a:p>
        </p:txBody>
      </p:sp>
    </p:spTree>
    <p:extLst>
      <p:ext uri="{BB962C8B-B14F-4D97-AF65-F5344CB8AC3E}">
        <p14:creationId xmlns:p14="http://schemas.microsoft.com/office/powerpoint/2010/main" val="1492188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9540-B74A-E79D-3C04-A6969C6717A8}"/>
              </a:ext>
            </a:extLst>
          </p:cNvPr>
          <p:cNvSpPr>
            <a:spLocks noGrp="1"/>
          </p:cNvSpPr>
          <p:nvPr>
            <p:ph type="ctrTitle"/>
          </p:nvPr>
        </p:nvSpPr>
        <p:spPr>
          <a:xfrm>
            <a:off x="355121" y="406400"/>
            <a:ext cx="11481758" cy="2387600"/>
          </a:xfrm>
        </p:spPr>
        <p:txBody>
          <a:bodyPr>
            <a:normAutofit/>
          </a:bodyPr>
          <a:lstStyle/>
          <a:p>
            <a:r>
              <a:rPr lang="en-US" sz="6000" dirty="0"/>
              <a:t>Conquering the Stresses in your life</a:t>
            </a:r>
          </a:p>
        </p:txBody>
      </p:sp>
      <p:sp>
        <p:nvSpPr>
          <p:cNvPr id="3" name="Subtitle 2">
            <a:extLst>
              <a:ext uri="{FF2B5EF4-FFF2-40B4-BE49-F238E27FC236}">
                <a16:creationId xmlns:a16="http://schemas.microsoft.com/office/drawing/2014/main" id="{4906E589-B78A-A936-402C-8F487E735415}"/>
              </a:ext>
            </a:extLst>
          </p:cNvPr>
          <p:cNvSpPr>
            <a:spLocks noGrp="1"/>
          </p:cNvSpPr>
          <p:nvPr>
            <p:ph type="subTitle" idx="1"/>
          </p:nvPr>
        </p:nvSpPr>
        <p:spPr>
          <a:xfrm>
            <a:off x="0" y="3602038"/>
            <a:ext cx="12192000" cy="1655762"/>
          </a:xfrm>
        </p:spPr>
        <p:txBody>
          <a:bodyPr>
            <a:normAutofit/>
          </a:bodyPr>
          <a:lstStyle/>
          <a:p>
            <a:r>
              <a:rPr lang="en-US" sz="5400" dirty="0"/>
              <a:t>A 5-Part Message Series</a:t>
            </a:r>
          </a:p>
        </p:txBody>
      </p:sp>
    </p:spTree>
    <p:extLst>
      <p:ext uri="{BB962C8B-B14F-4D97-AF65-F5344CB8AC3E}">
        <p14:creationId xmlns:p14="http://schemas.microsoft.com/office/powerpoint/2010/main" val="3380541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502990" y="0"/>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“Evening, morning and noon I cry out in distress, and he hears my voice.”  </a:t>
            </a:r>
          </a:p>
          <a:p>
            <a:pPr algn="ctr"/>
            <a:r>
              <a:rPr lang="en-US" sz="4800" b="1" dirty="0">
                <a:latin typeface="Arial Nova Cond" panose="020B0506020202020204" pitchFamily="34" charset="0"/>
              </a:rPr>
              <a:t>Psalm 55:17 </a:t>
            </a:r>
            <a:r>
              <a:rPr lang="en-US" sz="4800" b="1" dirty="0">
                <a:effectLst>
                  <a:outerShdw blurRad="38100" dist="38100" dir="2700000" algn="tl">
                    <a:srgbClr val="000000">
                      <a:alpha val="43137"/>
                    </a:srgbClr>
                  </a:outerShdw>
                </a:effectLst>
                <a:latin typeface="Arial Nova Cond" panose="020B0506020202020204" pitchFamily="34" charset="0"/>
              </a:rPr>
              <a:t>(NIV)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5300726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0"/>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“The Lord is good to all; he has compassion on all he has made.”  </a:t>
            </a:r>
          </a:p>
          <a:p>
            <a:pPr algn="ctr"/>
            <a:r>
              <a:rPr lang="en-US" sz="4800" b="1" dirty="0">
                <a:latin typeface="Arial Nova Cond" panose="020B0506020202020204" pitchFamily="34" charset="0"/>
              </a:rPr>
              <a:t>Psalm 145:9 </a:t>
            </a:r>
            <a:r>
              <a:rPr lang="en-US" sz="4800" b="1" dirty="0">
                <a:effectLst>
                  <a:outerShdw blurRad="38100" dist="38100" dir="2700000" algn="tl">
                    <a:srgbClr val="000000">
                      <a:alpha val="43137"/>
                    </a:srgbClr>
                  </a:outerShdw>
                </a:effectLst>
                <a:latin typeface="Arial Nova Cond" panose="020B0506020202020204" pitchFamily="34" charset="0"/>
              </a:rPr>
              <a:t>(NIV)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1400743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0"/>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“Arise, cry out in the night, as the watches of the night begin; pour out your heart like water in the presence of the Lord.”  </a:t>
            </a:r>
          </a:p>
          <a:p>
            <a:pPr algn="ctr"/>
            <a:r>
              <a:rPr lang="en-US" sz="4800" b="1" dirty="0">
                <a:latin typeface="Arial Nova Cond" panose="020B0506020202020204" pitchFamily="34" charset="0"/>
              </a:rPr>
              <a:t>Lamentations 2:19 </a:t>
            </a:r>
            <a:r>
              <a:rPr lang="en-US" sz="4800" b="1" dirty="0">
                <a:effectLst>
                  <a:outerShdw blurRad="38100" dist="38100" dir="2700000" algn="tl">
                    <a:srgbClr val="000000">
                      <a:alpha val="43137"/>
                    </a:srgbClr>
                  </a:outerShdw>
                </a:effectLst>
                <a:latin typeface="Arial Nova Cond" panose="020B0506020202020204" pitchFamily="34" charset="0"/>
              </a:rPr>
              <a:t>(NIV)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9610957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8" y="0"/>
            <a:ext cx="11927541" cy="5201424"/>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3 Key Actions to Keep on Going</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Honestly tell God what I’m feeling.</a:t>
            </a:r>
          </a:p>
          <a:p>
            <a:r>
              <a:rPr lang="en-US" sz="4800" b="1" dirty="0">
                <a:effectLst>
                  <a:outerShdw blurRad="38100" dist="38100" dir="2700000" algn="tl">
                    <a:srgbClr val="000000">
                      <a:alpha val="43137"/>
                    </a:srgbClr>
                  </a:outerShdw>
                </a:effectLst>
                <a:latin typeface="Arial Nova Cond" panose="020B0506020202020204" pitchFamily="34" charset="0"/>
              </a:rPr>
              <a:t>		2. Humbly ask God for help.</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9425830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0"/>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“Look to the Lord and his strength; seek his face always.”  </a:t>
            </a:r>
          </a:p>
          <a:p>
            <a:pPr algn="ctr"/>
            <a:r>
              <a:rPr lang="en-US" sz="4800" b="1" dirty="0">
                <a:latin typeface="Arial Nova Cond" panose="020B0506020202020204" pitchFamily="34" charset="0"/>
              </a:rPr>
              <a:t>Psalm 105:4 </a:t>
            </a:r>
            <a:r>
              <a:rPr lang="en-US" sz="4800" b="1" dirty="0">
                <a:effectLst>
                  <a:outerShdw blurRad="38100" dist="38100" dir="2700000" algn="tl">
                    <a:srgbClr val="000000">
                      <a:alpha val="43137"/>
                    </a:srgbClr>
                  </a:outerShdw>
                </a:effectLst>
                <a:latin typeface="Arial Nova Cond" panose="020B0506020202020204" pitchFamily="34" charset="0"/>
              </a:rPr>
              <a:t>(NIV)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7399220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0"/>
            <a:ext cx="11780808" cy="2246769"/>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“To God belong wisdom and power.”  </a:t>
            </a:r>
          </a:p>
          <a:p>
            <a:pPr algn="ctr"/>
            <a:r>
              <a:rPr lang="en-US" sz="4800" b="1" dirty="0">
                <a:latin typeface="Arial Nova Cond" panose="020B0506020202020204" pitchFamily="34" charset="0"/>
              </a:rPr>
              <a:t>Job 12:13 </a:t>
            </a:r>
            <a:r>
              <a:rPr lang="en-US" sz="4800" b="1" dirty="0">
                <a:effectLst>
                  <a:outerShdw blurRad="38100" dist="38100" dir="2700000" algn="tl">
                    <a:srgbClr val="000000">
                      <a:alpha val="43137"/>
                    </a:srgbClr>
                  </a:outerShdw>
                </a:effectLst>
                <a:latin typeface="Arial Nova Cond" panose="020B0506020202020204" pitchFamily="34" charset="0"/>
              </a:rPr>
              <a:t>(NIV)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7902897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0"/>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“Ask and it will be given to you; seek and you will find; knock and the door will be opened to you.”  </a:t>
            </a:r>
          </a:p>
          <a:p>
            <a:pPr algn="ctr"/>
            <a:r>
              <a:rPr lang="en-US" sz="4800" b="1" dirty="0">
                <a:latin typeface="Arial Nova Cond" panose="020B0506020202020204" pitchFamily="34" charset="0"/>
              </a:rPr>
              <a:t>Matthew 7:7 </a:t>
            </a:r>
            <a:r>
              <a:rPr lang="en-US" sz="4800" b="1" dirty="0">
                <a:effectLst>
                  <a:outerShdw blurRad="38100" dist="38100" dir="2700000" algn="tl">
                    <a:srgbClr val="000000">
                      <a:alpha val="43137"/>
                    </a:srgbClr>
                  </a:outerShdw>
                </a:effectLst>
                <a:latin typeface="Arial Nova Cond" panose="020B0506020202020204" pitchFamily="34" charset="0"/>
              </a:rPr>
              <a:t>(NIV)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200533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0"/>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“I lie down and sleep; I wake again, because the Lord sustains me.”  </a:t>
            </a:r>
          </a:p>
          <a:p>
            <a:pPr algn="ctr"/>
            <a:r>
              <a:rPr lang="en-US" sz="4800" b="1" dirty="0">
                <a:latin typeface="Arial Nova Cond" panose="020B0506020202020204" pitchFamily="34" charset="0"/>
              </a:rPr>
              <a:t>Psalm 3:5 </a:t>
            </a:r>
            <a:r>
              <a:rPr lang="en-US" sz="4800" b="1" dirty="0">
                <a:effectLst>
                  <a:outerShdw blurRad="38100" dist="38100" dir="2700000" algn="tl">
                    <a:srgbClr val="000000">
                      <a:alpha val="43137"/>
                    </a:srgbClr>
                  </a:outerShdw>
                </a:effectLst>
                <a:latin typeface="Arial Nova Cond" panose="020B0506020202020204" pitchFamily="34" charset="0"/>
              </a:rPr>
              <a:t>(NIV)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3140603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0"/>
            <a:ext cx="11780808" cy="7540526"/>
          </a:xfrm>
          <a:prstGeom prst="rect">
            <a:avLst/>
          </a:prstGeom>
          <a:noFill/>
        </p:spPr>
        <p:txBody>
          <a:bodyPr wrap="square">
            <a:spAutoFit/>
          </a:bodyPr>
          <a:lstStyle/>
          <a:p>
            <a:r>
              <a:rPr lang="en-US" sz="4400" dirty="0">
                <a:latin typeface="Arial Nova Cond" panose="020B0506020202020204" pitchFamily="34" charset="0"/>
              </a:rPr>
              <a:t>	 </a:t>
            </a:r>
            <a:r>
              <a:rPr lang="en-US" sz="4400" b="1" dirty="0">
                <a:latin typeface="Arial Nova Cond" panose="020B0506020202020204" pitchFamily="34" charset="0"/>
              </a:rPr>
              <a:t>“‘Daniel, you who are highly esteemed, consider carefully the words I am about to speak to you, and stand up, for I have now been sent to you.’ And when he said this to me, I stood up trembling. Then he continued, ‘Do not be afraid, Daniel. Since the first day that you set your mind to gain understanding and to humble yourself before your God, your words were heard, and I have come in response to them.’” </a:t>
            </a:r>
          </a:p>
          <a:p>
            <a:pPr algn="ctr"/>
            <a:r>
              <a:rPr lang="en-US" sz="4400" b="1" dirty="0">
                <a:latin typeface="Arial Nova Cond" panose="020B0506020202020204" pitchFamily="34" charset="0"/>
              </a:rPr>
              <a:t>Daniel 10:11-12 </a:t>
            </a:r>
            <a:r>
              <a:rPr lang="en-US" sz="4400" b="1" dirty="0">
                <a:effectLst>
                  <a:outerShdw blurRad="38100" dist="38100" dir="2700000" algn="tl">
                    <a:srgbClr val="000000">
                      <a:alpha val="43137"/>
                    </a:srgbClr>
                  </a:outerShdw>
                </a:effectLst>
                <a:latin typeface="Arial Nova Cond" panose="020B0506020202020204" pitchFamily="34" charset="0"/>
              </a:rPr>
              <a:t>(NIV)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6693790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8" y="0"/>
            <a:ext cx="11927541" cy="5940088"/>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3 Key Actions to Keep on Going</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Honestly tell God what I’m feeling.</a:t>
            </a:r>
          </a:p>
          <a:p>
            <a:r>
              <a:rPr lang="en-US" sz="4800" b="1" dirty="0">
                <a:effectLst>
                  <a:outerShdw blurRad="38100" dist="38100" dir="2700000" algn="tl">
                    <a:srgbClr val="000000">
                      <a:alpha val="43137"/>
                    </a:srgbClr>
                  </a:outerShdw>
                </a:effectLst>
                <a:latin typeface="Arial Nova Cond" panose="020B0506020202020204" pitchFamily="34" charset="0"/>
              </a:rPr>
              <a:t>		2. Humbly ask God for help.</a:t>
            </a:r>
          </a:p>
          <a:p>
            <a:r>
              <a:rPr lang="en-US" sz="4800" b="1" dirty="0">
                <a:effectLst>
                  <a:outerShdw blurRad="38100" dist="38100" dir="2700000" algn="tl">
                    <a:srgbClr val="000000">
                      <a:alpha val="43137"/>
                    </a:srgbClr>
                  </a:outerShdw>
                </a:effectLst>
                <a:latin typeface="Arial Nova Cond" panose="020B0506020202020204" pitchFamily="34" charset="0"/>
              </a:rPr>
              <a:t>		3. Constantly keep God as my focus.</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5235298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656C8C0-019C-F12A-91B1-31E688FA7E54}"/>
              </a:ext>
            </a:extLst>
          </p:cNvPr>
          <p:cNvSpPr>
            <a:spLocks noGrp="1"/>
          </p:cNvSpPr>
          <p:nvPr>
            <p:ph type="ctrTitle"/>
          </p:nvPr>
        </p:nvSpPr>
        <p:spPr>
          <a:xfrm>
            <a:off x="0" y="406400"/>
            <a:ext cx="12191999" cy="2387600"/>
          </a:xfrm>
        </p:spPr>
        <p:txBody>
          <a:bodyPr>
            <a:normAutofit/>
          </a:bodyPr>
          <a:lstStyle/>
          <a:p>
            <a:r>
              <a:rPr lang="en-US" sz="6000" dirty="0">
                <a:latin typeface="Berlin Sans FB Demi" panose="020E0802020502020306" pitchFamily="34" charset="0"/>
              </a:rPr>
              <a:t>How to keep on Going</a:t>
            </a:r>
          </a:p>
        </p:txBody>
      </p:sp>
      <p:sp>
        <p:nvSpPr>
          <p:cNvPr id="8" name="Subtitle 7">
            <a:extLst>
              <a:ext uri="{FF2B5EF4-FFF2-40B4-BE49-F238E27FC236}">
                <a16:creationId xmlns:a16="http://schemas.microsoft.com/office/drawing/2014/main" id="{0AFA9E44-DDD1-4F8B-F766-9EB0A7166BF4}"/>
              </a:ext>
            </a:extLst>
          </p:cNvPr>
          <p:cNvSpPr>
            <a:spLocks noGrp="1"/>
          </p:cNvSpPr>
          <p:nvPr>
            <p:ph type="subTitle" idx="1"/>
          </p:nvPr>
        </p:nvSpPr>
        <p:spPr/>
        <p:txBody>
          <a:bodyPr/>
          <a:lstStyle/>
          <a:p>
            <a:endParaRPr lang="en-US" dirty="0"/>
          </a:p>
        </p:txBody>
      </p:sp>
      <p:sp>
        <p:nvSpPr>
          <p:cNvPr id="9" name="Subtitle 2">
            <a:extLst>
              <a:ext uri="{FF2B5EF4-FFF2-40B4-BE49-F238E27FC236}">
                <a16:creationId xmlns:a16="http://schemas.microsoft.com/office/drawing/2014/main" id="{C67CCD1E-79C8-E218-7B8F-D37EFBBB53FB}"/>
              </a:ext>
            </a:extLst>
          </p:cNvPr>
          <p:cNvSpPr txBox="1">
            <a:spLocks/>
          </p:cNvSpPr>
          <p:nvPr/>
        </p:nvSpPr>
        <p:spPr>
          <a:xfrm>
            <a:off x="1595269" y="3602038"/>
            <a:ext cx="9001462" cy="2849562"/>
          </a:xfrm>
          <a:prstGeom prst="rect">
            <a:avLst/>
          </a:prstGeom>
        </p:spPr>
        <p:txBody>
          <a:bodyPr vert="horz" lIns="91440" tIns="45720" rIns="91440" bIns="45720" rtlCol="0">
            <a:normAutofit fontScale="85000" lnSpcReduction="10000"/>
          </a:bodyPr>
          <a:lstStyle>
            <a:lvl1pPr marL="0" indent="0" algn="ctr" defTabSz="914400" rtl="0" eaLnBrk="1" latinLnBrk="0" hangingPunct="1">
              <a:lnSpc>
                <a:spcPct val="120000"/>
              </a:lnSpc>
              <a:spcBef>
                <a:spcPts val="1000"/>
              </a:spcBef>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r>
              <a:rPr lang="en-US" sz="6000" dirty="0"/>
              <a:t>Luke 13:32-33</a:t>
            </a:r>
          </a:p>
          <a:p>
            <a:r>
              <a:rPr lang="en-US" sz="6000" dirty="0"/>
              <a:t>2 Corinthians 4:8-9</a:t>
            </a:r>
          </a:p>
          <a:p>
            <a:r>
              <a:rPr lang="en-US" sz="6000" dirty="0"/>
              <a:t>Part 1</a:t>
            </a:r>
            <a:endParaRPr lang="en-US" sz="4400" dirty="0"/>
          </a:p>
        </p:txBody>
      </p:sp>
    </p:spTree>
    <p:extLst>
      <p:ext uri="{BB962C8B-B14F-4D97-AF65-F5344CB8AC3E}">
        <p14:creationId xmlns:p14="http://schemas.microsoft.com/office/powerpoint/2010/main" val="499613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0"/>
            <a:ext cx="11780808" cy="5201424"/>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“…fixing our eyes on Jesus the pioneer and perfecter of faith. For the joy set before him he endured the cross, scorning its shame, and sat down at the right hand of the throne of God.”  </a:t>
            </a:r>
          </a:p>
          <a:p>
            <a:pPr algn="ctr"/>
            <a:r>
              <a:rPr lang="en-US" sz="4800" b="1" dirty="0">
                <a:latin typeface="Arial Nova Cond" panose="020B0506020202020204" pitchFamily="34" charset="0"/>
              </a:rPr>
              <a:t>Hebrews 12:2 </a:t>
            </a:r>
            <a:r>
              <a:rPr lang="en-US" sz="4800" b="1" dirty="0">
                <a:effectLst>
                  <a:outerShdw blurRad="38100" dist="38100" dir="2700000" algn="tl">
                    <a:srgbClr val="000000">
                      <a:alpha val="43137"/>
                    </a:srgbClr>
                  </a:outerShdw>
                </a:effectLst>
                <a:latin typeface="Arial Nova Cond" panose="020B0506020202020204" pitchFamily="34" charset="0"/>
              </a:rPr>
              <a:t>(NIV)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1753054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0"/>
            <a:ext cx="11780808" cy="7417415"/>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“Therefore we do not lose heart. Though outwardly we are wasting away, yet inwardly we are being renewed day by day. For our light and momentary troubles are achieving for us an eternal glory that far outweighs them all. So we fix our eyes not on what is seen, but on what is unseen, since what is seen is temporary, but what is unseen is eternal.”  </a:t>
            </a:r>
          </a:p>
          <a:p>
            <a:pPr algn="ctr"/>
            <a:r>
              <a:rPr lang="en-US" sz="4800" b="1" dirty="0">
                <a:latin typeface="Arial Nova Cond" panose="020B0506020202020204" pitchFamily="34" charset="0"/>
              </a:rPr>
              <a:t>2 Corinthians 4:16-18 </a:t>
            </a:r>
            <a:r>
              <a:rPr lang="en-US" sz="4800" b="1" dirty="0">
                <a:effectLst>
                  <a:outerShdw blurRad="38100" dist="38100" dir="2700000" algn="tl">
                    <a:srgbClr val="000000">
                      <a:alpha val="43137"/>
                    </a:srgbClr>
                  </a:outerShdw>
                </a:effectLst>
                <a:latin typeface="Arial Nova Cond" panose="020B0506020202020204" pitchFamily="34" charset="0"/>
              </a:rPr>
              <a:t>(NIV)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996167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8" y="0"/>
            <a:ext cx="11927541" cy="3154710"/>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5 Reasons We Don’t Give Up</a:t>
            </a:r>
          </a:p>
          <a:p>
            <a:pPr algn="ctr"/>
            <a:endParaRPr lang="en-US" sz="11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a:t>
            </a:r>
          </a:p>
          <a:p>
            <a:r>
              <a:rPr lang="en-US" sz="4800" b="1" dirty="0">
                <a:effectLst>
                  <a:outerShdw blurRad="38100" dist="38100" dir="2700000" algn="tl">
                    <a:srgbClr val="000000">
                      <a:alpha val="43137"/>
                    </a:srgbClr>
                  </a:outerShdw>
                </a:effectLst>
                <a:latin typeface="Arial Nova Cond" panose="020B0506020202020204" pitchFamily="34" charset="0"/>
              </a:rPr>
              <a:t>		</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1047352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8" y="0"/>
            <a:ext cx="11927541" cy="4739759"/>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5 Reasons We Don’t Give Up</a:t>
            </a:r>
          </a:p>
          <a:p>
            <a:pPr algn="ctr"/>
            <a:endParaRPr lang="en-US" sz="11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1. Our spirits are being renewed each day.</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a:t>
            </a:r>
          </a:p>
          <a:p>
            <a:r>
              <a:rPr lang="en-US" sz="4800" b="1" dirty="0">
                <a:effectLst>
                  <a:outerShdw blurRad="38100" dist="38100" dir="2700000" algn="tl">
                    <a:srgbClr val="000000">
                      <a:alpha val="43137"/>
                    </a:srgbClr>
                  </a:outerShdw>
                </a:effectLst>
                <a:latin typeface="Arial Nova Cond" panose="020B0506020202020204" pitchFamily="34" charset="0"/>
              </a:rPr>
              <a:t>		</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6705385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0"/>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“Sanctify them by the truth; your word is truth.”  </a:t>
            </a:r>
          </a:p>
          <a:p>
            <a:pPr algn="ctr"/>
            <a:r>
              <a:rPr lang="en-US" sz="4800" b="1" dirty="0">
                <a:latin typeface="Arial Nova Cond" panose="020B0506020202020204" pitchFamily="34" charset="0"/>
              </a:rPr>
              <a:t>John 17:17 </a:t>
            </a:r>
            <a:r>
              <a:rPr lang="en-US" sz="4800" b="1" dirty="0">
                <a:effectLst>
                  <a:outerShdw blurRad="38100" dist="38100" dir="2700000" algn="tl">
                    <a:srgbClr val="000000">
                      <a:alpha val="43137"/>
                    </a:srgbClr>
                  </a:outerShdw>
                </a:effectLst>
                <a:latin typeface="Arial Nova Cond" panose="020B0506020202020204" pitchFamily="34" charset="0"/>
              </a:rPr>
              <a:t>(NIV)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4706663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0"/>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“It is written: ‘Man shall not live on bread alone, but on every word that comes from the mouth of God.”  </a:t>
            </a:r>
          </a:p>
          <a:p>
            <a:pPr algn="ctr"/>
            <a:r>
              <a:rPr lang="en-US" sz="4800" b="1" dirty="0">
                <a:latin typeface="Arial Nova Cond" panose="020B0506020202020204" pitchFamily="34" charset="0"/>
              </a:rPr>
              <a:t>Matthew 4:4 </a:t>
            </a:r>
            <a:r>
              <a:rPr lang="en-US" sz="4800" b="1" dirty="0">
                <a:effectLst>
                  <a:outerShdw blurRad="38100" dist="38100" dir="2700000" algn="tl">
                    <a:srgbClr val="000000">
                      <a:alpha val="43137"/>
                    </a:srgbClr>
                  </a:outerShdw>
                </a:effectLst>
                <a:latin typeface="Arial Nova Cond" panose="020B0506020202020204" pitchFamily="34" charset="0"/>
              </a:rPr>
              <a:t>(NIV)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2208616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8" y="0"/>
            <a:ext cx="11927541" cy="7586692"/>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5 Reasons We Don’t Give Up</a:t>
            </a:r>
          </a:p>
          <a:p>
            <a:pPr algn="ctr"/>
            <a:endParaRPr lang="en-US" sz="1100" b="1" dirty="0">
              <a:effectLst>
                <a:outerShdw blurRad="38100" dist="38100" dir="2700000" algn="tl">
                  <a:srgbClr val="000000">
                    <a:alpha val="43137"/>
                  </a:srgbClr>
                </a:outerShdw>
              </a:effectLst>
              <a:latin typeface="Arial Nova Cond" panose="020B0506020202020204" pitchFamily="34" charset="0"/>
            </a:endParaRP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Our spirits are being renewed each day.</a:t>
            </a: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We know that all the troubles on earth are temporary.</a:t>
            </a: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We know that God is using everything in our lives to build our character.</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a:t>
            </a:r>
          </a:p>
          <a:p>
            <a:r>
              <a:rPr lang="en-US" sz="4800" b="1" dirty="0">
                <a:effectLst>
                  <a:outerShdw blurRad="38100" dist="38100" dir="2700000" algn="tl">
                    <a:srgbClr val="000000">
                      <a:alpha val="43137"/>
                    </a:srgbClr>
                  </a:outerShdw>
                </a:effectLst>
                <a:latin typeface="Arial Nova Cond" panose="020B0506020202020204" pitchFamily="34" charset="0"/>
              </a:rPr>
              <a:t>		</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1501483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0"/>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“And we know that in all things God works for the good of those who love him.”  </a:t>
            </a:r>
          </a:p>
          <a:p>
            <a:pPr algn="ctr"/>
            <a:r>
              <a:rPr lang="en-US" sz="4800" b="1" dirty="0">
                <a:latin typeface="Arial Nova Cond" panose="020B0506020202020204" pitchFamily="34" charset="0"/>
              </a:rPr>
              <a:t>Romans 8:28 </a:t>
            </a:r>
            <a:r>
              <a:rPr lang="en-US" sz="4800" b="1" dirty="0">
                <a:effectLst>
                  <a:outerShdw blurRad="38100" dist="38100" dir="2700000" algn="tl">
                    <a:srgbClr val="000000">
                      <a:alpha val="43137"/>
                    </a:srgbClr>
                  </a:outerShdw>
                </a:effectLst>
                <a:latin typeface="Arial Nova Cond" panose="020B0506020202020204" pitchFamily="34" charset="0"/>
              </a:rPr>
              <a:t>(NIV)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9412517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8" y="0"/>
            <a:ext cx="11927541" cy="8325356"/>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5 Reasons We Don’t Give Up</a:t>
            </a:r>
          </a:p>
          <a:p>
            <a:pPr algn="ctr"/>
            <a:endParaRPr lang="en-US" sz="1100" b="1" dirty="0">
              <a:effectLst>
                <a:outerShdw blurRad="38100" dist="38100" dir="2700000" algn="tl">
                  <a:srgbClr val="000000">
                    <a:alpha val="43137"/>
                  </a:srgbClr>
                </a:outerShdw>
              </a:effectLst>
              <a:latin typeface="Arial Nova Cond" panose="020B0506020202020204" pitchFamily="34" charset="0"/>
            </a:endParaRP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Our spirits are being renewed each day.</a:t>
            </a: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We know that all the troubles on earth are temporary.</a:t>
            </a: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We know that God is using everything in our lives to build our character.</a:t>
            </a: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We know the reward is going to be great.</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a:t>
            </a:r>
          </a:p>
          <a:p>
            <a:r>
              <a:rPr lang="en-US" sz="4800" b="1" dirty="0">
                <a:effectLst>
                  <a:outerShdw blurRad="38100" dist="38100" dir="2700000" algn="tl">
                    <a:srgbClr val="000000">
                      <a:alpha val="43137"/>
                    </a:srgbClr>
                  </a:outerShdw>
                </a:effectLst>
                <a:latin typeface="Arial Nova Cond" panose="020B0506020202020204" pitchFamily="34" charset="0"/>
              </a:rPr>
              <a:t>		</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9396895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8" y="0"/>
            <a:ext cx="11927541" cy="9802684"/>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5 Reasons We Don’t Give Up</a:t>
            </a:r>
          </a:p>
          <a:p>
            <a:pPr algn="ctr"/>
            <a:endParaRPr lang="en-US" sz="1100" b="1" dirty="0">
              <a:effectLst>
                <a:outerShdw blurRad="38100" dist="38100" dir="2700000" algn="tl">
                  <a:srgbClr val="000000">
                    <a:alpha val="43137"/>
                  </a:srgbClr>
                </a:outerShdw>
              </a:effectLst>
              <a:latin typeface="Arial Nova Cond" panose="020B0506020202020204" pitchFamily="34" charset="0"/>
            </a:endParaRP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Our spirits are being renewed each day.</a:t>
            </a: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We know that all the troubles on earth are temporary.</a:t>
            </a: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We know that God is using everything in our lives to build our character.</a:t>
            </a: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We know the reward is going to be great, and it’s going to last for eternity.</a:t>
            </a: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We keep our eyes on God.</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a:t>
            </a:r>
          </a:p>
          <a:p>
            <a:r>
              <a:rPr lang="en-US" sz="4800" b="1" dirty="0">
                <a:effectLst>
                  <a:outerShdw blurRad="38100" dist="38100" dir="2700000" algn="tl">
                    <a:srgbClr val="000000">
                      <a:alpha val="43137"/>
                    </a:srgbClr>
                  </a:outerShdw>
                </a:effectLst>
                <a:latin typeface="Arial Nova Cond" panose="020B0506020202020204" pitchFamily="34" charset="0"/>
              </a:rPr>
              <a:t>		</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3598920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502990" y="0"/>
            <a:ext cx="11780808" cy="6678751"/>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“Go and tell that fox, ‘I will keep on driving out demons. I will keep on healing people today and tomorrow. And on the third day I will reach my goal.’ In any case, I must keep going today and tomorrow and the next day. Certainly no prophet can die outside Jerusalem!” </a:t>
            </a:r>
          </a:p>
          <a:p>
            <a:pPr algn="ctr"/>
            <a:r>
              <a:rPr lang="en-US" sz="4800" b="1" dirty="0">
                <a:effectLst>
                  <a:outerShdw blurRad="38100" dist="38100" dir="2700000" algn="tl">
                    <a:srgbClr val="000000">
                      <a:alpha val="43137"/>
                    </a:srgbClr>
                  </a:outerShdw>
                </a:effectLst>
                <a:latin typeface="Arial Nova Cond" panose="020B0506020202020204" pitchFamily="34" charset="0"/>
              </a:rPr>
              <a:t>John 4:34 (NIRV)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494488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0"/>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“May you be strengthened with all power, according to His glorious might, for all endurance and patience.”  </a:t>
            </a:r>
          </a:p>
          <a:p>
            <a:pPr algn="ctr"/>
            <a:r>
              <a:rPr lang="en-US" sz="4800" b="1" dirty="0">
                <a:latin typeface="Arial Nova Cond" panose="020B0506020202020204" pitchFamily="34" charset="0"/>
              </a:rPr>
              <a:t>Colossians 1:11 </a:t>
            </a:r>
            <a:r>
              <a:rPr lang="en-US" sz="4800" b="1" dirty="0">
                <a:effectLst>
                  <a:outerShdw blurRad="38100" dist="38100" dir="2700000" algn="tl">
                    <a:srgbClr val="000000">
                      <a:alpha val="43137"/>
                    </a:srgbClr>
                  </a:outerShdw>
                </a:effectLst>
                <a:latin typeface="Arial Nova Cond" panose="020B0506020202020204" pitchFamily="34" charset="0"/>
              </a:rPr>
              <a:t>(HCSB)</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8423670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0"/>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“We can only keep on going, after all, by the power of God, who first saved us.”  </a:t>
            </a:r>
          </a:p>
          <a:p>
            <a:pPr algn="ctr"/>
            <a:r>
              <a:rPr lang="en-US" sz="4800" b="1" dirty="0">
                <a:latin typeface="Arial Nova Cond" panose="020B0506020202020204" pitchFamily="34" charset="0"/>
              </a:rPr>
              <a:t>2 Timothy 1:8-9 </a:t>
            </a:r>
            <a:r>
              <a:rPr lang="en-US" sz="4800" b="1" dirty="0">
                <a:effectLst>
                  <a:outerShdw blurRad="38100" dist="38100" dir="2700000" algn="tl">
                    <a:srgbClr val="000000">
                      <a:alpha val="43137"/>
                    </a:srgbClr>
                  </a:outerShdw>
                </a:effectLst>
                <a:latin typeface="Arial Nova Cond" panose="020B0506020202020204" pitchFamily="34" charset="0"/>
              </a:rPr>
              <a:t>(MSG)</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0983648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502990" y="0"/>
            <a:ext cx="11780808" cy="5940088"/>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“We are hard pressed on every side by troubles but we’re not crushed and broken. We're perplexed but we don't give up and quit. We're hunted down, but God never abandons us. Yes, we get knocked down, but we get up again, and we keep going.” </a:t>
            </a:r>
          </a:p>
          <a:p>
            <a:pPr algn="ctr"/>
            <a:r>
              <a:rPr lang="en-US" sz="4800" b="1" dirty="0">
                <a:effectLst>
                  <a:outerShdw blurRad="38100" dist="38100" dir="2700000" algn="tl">
                    <a:srgbClr val="000000">
                      <a:alpha val="43137"/>
                    </a:srgbClr>
                  </a:outerShdw>
                </a:effectLst>
                <a:latin typeface="Arial Nova Cond" panose="020B0506020202020204" pitchFamily="34" charset="0"/>
              </a:rPr>
              <a:t>2 Corinthians 4:8-9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3806396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8" y="0"/>
            <a:ext cx="11927541" cy="3724096"/>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3 Key Actions to Keep on Going</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a:t>
            </a:r>
          </a:p>
          <a:p>
            <a:r>
              <a:rPr lang="en-US" sz="4800" b="1" dirty="0">
                <a:effectLst>
                  <a:outerShdw blurRad="38100" dist="38100" dir="2700000" algn="tl">
                    <a:srgbClr val="000000">
                      <a:alpha val="43137"/>
                    </a:srgbClr>
                  </a:outerShdw>
                </a:effectLst>
                <a:latin typeface="Arial Nova Cond" panose="020B0506020202020204" pitchFamily="34" charset="0"/>
              </a:rPr>
              <a:t>		</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674615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8" y="0"/>
            <a:ext cx="11927541" cy="4462760"/>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3 Key Actions to Keep on Going</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Honestly tell God what I’m feeling.</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8850229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502990" y="0"/>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“Cast all your anxiety on him because he cares for you.”  </a:t>
            </a:r>
          </a:p>
          <a:p>
            <a:pPr algn="ctr"/>
            <a:r>
              <a:rPr lang="en-US" sz="4800" b="1" dirty="0">
                <a:latin typeface="Arial Nova Cond" panose="020B0506020202020204" pitchFamily="34" charset="0"/>
              </a:rPr>
              <a:t>1 Peter 5:7 </a:t>
            </a:r>
            <a:r>
              <a:rPr lang="en-US" sz="4800" b="1" dirty="0">
                <a:effectLst>
                  <a:outerShdw blurRad="38100" dist="38100" dir="2700000" algn="tl">
                    <a:srgbClr val="000000">
                      <a:alpha val="43137"/>
                    </a:srgbClr>
                  </a:outerShdw>
                </a:effectLst>
                <a:latin typeface="Arial Nova Cond" panose="020B0506020202020204" pitchFamily="34" charset="0"/>
              </a:rPr>
              <a:t>(NIV)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709897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502990" y="0"/>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“Unload all your burdens on him, since he is concerned about you.”  </a:t>
            </a:r>
          </a:p>
          <a:p>
            <a:pPr algn="ctr"/>
            <a:r>
              <a:rPr lang="en-US" sz="4800" b="1" dirty="0">
                <a:latin typeface="Arial Nova Cond" panose="020B0506020202020204" pitchFamily="34" charset="0"/>
              </a:rPr>
              <a:t>1 Peter 5:7 </a:t>
            </a:r>
            <a:r>
              <a:rPr lang="en-US" sz="4800" b="1" dirty="0">
                <a:effectLst>
                  <a:outerShdw blurRad="38100" dist="38100" dir="2700000" algn="tl">
                    <a:srgbClr val="000000">
                      <a:alpha val="43137"/>
                    </a:srgbClr>
                  </a:outerShdw>
                </a:effectLst>
                <a:latin typeface="Arial Nova Cond" panose="020B0506020202020204" pitchFamily="34" charset="0"/>
              </a:rPr>
              <a:t>(NJB)</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8970926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502990" y="0"/>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“I love the Lord, because he hears me; he listens to my prayers. He listens to me every time I call to him.”  </a:t>
            </a:r>
          </a:p>
          <a:p>
            <a:pPr algn="ctr"/>
            <a:r>
              <a:rPr lang="en-US" sz="4800" b="1" dirty="0">
                <a:latin typeface="Arial Nova Cond" panose="020B0506020202020204" pitchFamily="34" charset="0"/>
              </a:rPr>
              <a:t>Psalm 116:1-2 </a:t>
            </a:r>
            <a:r>
              <a:rPr lang="en-US" sz="4800" b="1" dirty="0">
                <a:effectLst>
                  <a:outerShdw blurRad="38100" dist="38100" dir="2700000" algn="tl">
                    <a:srgbClr val="000000">
                      <a:alpha val="43137"/>
                    </a:srgbClr>
                  </a:outerShdw>
                </a:effectLst>
                <a:latin typeface="Arial Nova Cond" panose="020B0506020202020204" pitchFamily="34" charset="0"/>
              </a:rPr>
              <a:t>(GNT)</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4163732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2453</TotalTime>
  <Words>1077</Words>
  <Application>Microsoft Office PowerPoint</Application>
  <PresentationFormat>Widescreen</PresentationFormat>
  <Paragraphs>105</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Arial Nova Cond</vt:lpstr>
      <vt:lpstr>Berlin Sans FB Demi</vt:lpstr>
      <vt:lpstr>Bookman Old Style</vt:lpstr>
      <vt:lpstr>Rockwell</vt:lpstr>
      <vt:lpstr>Damask</vt:lpstr>
      <vt:lpstr>Conquering the Stresses in your life</vt:lpstr>
      <vt:lpstr>How to keep on Going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Ollesor 61</dc:creator>
  <cp:lastModifiedBy>Ollesor 61</cp:lastModifiedBy>
  <cp:revision>43</cp:revision>
  <dcterms:created xsi:type="dcterms:W3CDTF">2022-11-06T08:09:33Z</dcterms:created>
  <dcterms:modified xsi:type="dcterms:W3CDTF">2024-04-07T14:39:27Z</dcterms:modified>
</cp:coreProperties>
</file>