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29"/>
  </p:notesMasterIdLst>
  <p:sldIdLst>
    <p:sldId id="260" r:id="rId2"/>
    <p:sldId id="259" r:id="rId3"/>
    <p:sldId id="281" r:id="rId4"/>
    <p:sldId id="282" r:id="rId5"/>
    <p:sldId id="261"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262" r:id="rId28"/>
  </p:sldIdLst>
  <p:sldSz cx="23406100" cy="13157200"/>
  <p:notesSz cx="6858000" cy="9144000"/>
  <p:defaultTextStyle>
    <a:defPPr>
      <a:defRPr lang="en-US"/>
    </a:defPPr>
    <a:lvl1pPr algn="l" defTabSz="1044575" rtl="0" fontAlgn="base" hangingPunct="0">
      <a:spcBef>
        <a:spcPct val="0"/>
      </a:spcBef>
      <a:spcAft>
        <a:spcPct val="0"/>
      </a:spcAft>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1pPr>
    <a:lvl2pPr algn="l" defTabSz="1044575" rtl="0" fontAlgn="base" hangingPunct="0">
      <a:spcBef>
        <a:spcPct val="0"/>
      </a:spcBef>
      <a:spcAft>
        <a:spcPct val="0"/>
      </a:spcAft>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2pPr>
    <a:lvl3pPr algn="l" defTabSz="1044575" rtl="0" fontAlgn="base" hangingPunct="0">
      <a:spcBef>
        <a:spcPct val="0"/>
      </a:spcBef>
      <a:spcAft>
        <a:spcPct val="0"/>
      </a:spcAft>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3pPr>
    <a:lvl4pPr algn="l" defTabSz="1044575" rtl="0" fontAlgn="base" hangingPunct="0">
      <a:spcBef>
        <a:spcPct val="0"/>
      </a:spcBef>
      <a:spcAft>
        <a:spcPct val="0"/>
      </a:spcAft>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4pPr>
    <a:lvl5pPr algn="l" defTabSz="1044575" rtl="0" fontAlgn="base" hangingPunct="0">
      <a:spcBef>
        <a:spcPct val="0"/>
      </a:spcBef>
      <a:spcAft>
        <a:spcPct val="0"/>
      </a:spcAft>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5pPr>
    <a:lvl6pPr marL="2286000" algn="l" defTabSz="914400" rtl="0" eaLnBrk="1" latinLnBrk="0" hangingPunct="1">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6pPr>
    <a:lvl7pPr marL="2743200" algn="l" defTabSz="914400" rtl="0" eaLnBrk="1" latinLnBrk="0" hangingPunct="1">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7pPr>
    <a:lvl8pPr marL="3200400" algn="l" defTabSz="914400" rtl="0" eaLnBrk="1" latinLnBrk="0" hangingPunct="1">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8pPr>
    <a:lvl9pPr marL="3657600" algn="l" defTabSz="914400" rtl="0" eaLnBrk="1" latinLnBrk="0" hangingPunct="1">
      <a:defRPr sz="4100"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4144">
          <p15:clr>
            <a:srgbClr val="A4A3A4"/>
          </p15:clr>
        </p15:guide>
        <p15:guide id="2" pos="73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138" y="828"/>
      </p:cViewPr>
      <p:guideLst>
        <p:guide orient="horz" pos="4144"/>
        <p:guide pos="73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B466707A-C24C-4C1A-ADCC-5BCD266DF1DB}"/>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a:extLst>
              <a:ext uri="{FF2B5EF4-FFF2-40B4-BE49-F238E27FC236}">
                <a16:creationId xmlns:a16="http://schemas.microsoft.com/office/drawing/2014/main" id="{AA67B619-03F2-4EB3-8836-477D2EBD6C4D}"/>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ct val="0"/>
      </a:spcBef>
      <a:spcAft>
        <a:spcPct val="0"/>
      </a:spcAft>
      <a:defRPr kern="1200">
        <a:solidFill>
          <a:srgbClr val="000000"/>
        </a:solidFill>
        <a:latin typeface="Helvetica Neue" charset="0"/>
        <a:ea typeface="Helvetica Neue" charset="0"/>
        <a:cs typeface="Helvetica Neue" charset="0"/>
        <a:sym typeface="Helvetica Neue" charset="0"/>
      </a:defRPr>
    </a:lvl1pPr>
    <a:lvl2pPr indent="228600" algn="l" rtl="0" fontAlgn="base" hangingPunct="0">
      <a:spcBef>
        <a:spcPct val="0"/>
      </a:spcBef>
      <a:spcAft>
        <a:spcPct val="0"/>
      </a:spcAft>
      <a:defRPr kern="1200">
        <a:solidFill>
          <a:srgbClr val="000000"/>
        </a:solidFill>
        <a:latin typeface="Helvetica Neue" charset="0"/>
        <a:ea typeface="Helvetica Neue" charset="0"/>
        <a:cs typeface="Helvetica Neue" charset="0"/>
        <a:sym typeface="Helvetica Neue" charset="0"/>
      </a:defRPr>
    </a:lvl2pPr>
    <a:lvl3pPr indent="457200" algn="l" rtl="0" fontAlgn="base" hangingPunct="0">
      <a:spcBef>
        <a:spcPct val="0"/>
      </a:spcBef>
      <a:spcAft>
        <a:spcPct val="0"/>
      </a:spcAft>
      <a:defRPr kern="1200">
        <a:solidFill>
          <a:srgbClr val="000000"/>
        </a:solidFill>
        <a:latin typeface="Helvetica Neue" charset="0"/>
        <a:ea typeface="Helvetica Neue" charset="0"/>
        <a:cs typeface="Helvetica Neue" charset="0"/>
        <a:sym typeface="Helvetica Neue" charset="0"/>
      </a:defRPr>
    </a:lvl3pPr>
    <a:lvl4pPr indent="685800" algn="l" rtl="0" fontAlgn="base" hangingPunct="0">
      <a:spcBef>
        <a:spcPct val="0"/>
      </a:spcBef>
      <a:spcAft>
        <a:spcPct val="0"/>
      </a:spcAft>
      <a:defRPr kern="1200">
        <a:solidFill>
          <a:srgbClr val="000000"/>
        </a:solidFill>
        <a:latin typeface="Helvetica Neue" charset="0"/>
        <a:ea typeface="Helvetica Neue" charset="0"/>
        <a:cs typeface="Helvetica Neue" charset="0"/>
        <a:sym typeface="Helvetica Neue" charset="0"/>
      </a:defRPr>
    </a:lvl4pPr>
    <a:lvl5pPr indent="914400" algn="l" rtl="0" fontAlgn="base" hangingPunct="0">
      <a:spcBef>
        <a:spcPct val="0"/>
      </a:spcBef>
      <a:spcAft>
        <a:spcPct val="0"/>
      </a:spcAft>
      <a:defRPr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67D9-4298-4DEA-BABF-97A0C1D5D755}"/>
              </a:ext>
            </a:extLst>
          </p:cNvPr>
          <p:cNvSpPr>
            <a:spLocks noGrp="1"/>
          </p:cNvSpPr>
          <p:nvPr>
            <p:ph type="ctrTitle"/>
          </p:nvPr>
        </p:nvSpPr>
        <p:spPr>
          <a:xfrm>
            <a:off x="2925763" y="2152650"/>
            <a:ext cx="17554575" cy="45815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2BFBA-D51B-4318-B372-75171C06E6BD}"/>
              </a:ext>
            </a:extLst>
          </p:cNvPr>
          <p:cNvSpPr>
            <a:spLocks noGrp="1"/>
          </p:cNvSpPr>
          <p:nvPr>
            <p:ph type="subTitle" idx="1"/>
          </p:nvPr>
        </p:nvSpPr>
        <p:spPr>
          <a:xfrm>
            <a:off x="2925763" y="6910388"/>
            <a:ext cx="17554575" cy="31765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39E962B5-D35D-47C8-9373-76FEB8E66D7F}"/>
              </a:ext>
            </a:extLst>
          </p:cNvPr>
          <p:cNvSpPr>
            <a:spLocks noGrp="1"/>
          </p:cNvSpPr>
          <p:nvPr>
            <p:ph type="sldNum" sz="quarter" idx="10"/>
          </p:nvPr>
        </p:nvSpPr>
        <p:spPr/>
        <p:txBody>
          <a:bodyPr/>
          <a:lstStyle>
            <a:lvl1pPr>
              <a:defRPr/>
            </a:lvl1pPr>
          </a:lstStyle>
          <a:p>
            <a:fld id="{9A55E2EE-B309-4355-9DA8-3F5621BF7704}" type="slidenum">
              <a:rPr lang="en-US" altLang="en-US"/>
              <a:pPr/>
              <a:t>‹#›</a:t>
            </a:fld>
            <a:endParaRPr lang="en-US" altLang="en-US"/>
          </a:p>
        </p:txBody>
      </p:sp>
    </p:spTree>
    <p:extLst>
      <p:ext uri="{BB962C8B-B14F-4D97-AF65-F5344CB8AC3E}">
        <p14:creationId xmlns:p14="http://schemas.microsoft.com/office/powerpoint/2010/main" val="140696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7D97-4C4A-45DB-87B8-2CEF4F5F0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326EA0-355A-44E6-86D0-0E47E61D8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8FE4A85-7895-402A-A6D6-204FF8BEF072}"/>
              </a:ext>
            </a:extLst>
          </p:cNvPr>
          <p:cNvSpPr>
            <a:spLocks noGrp="1"/>
          </p:cNvSpPr>
          <p:nvPr>
            <p:ph type="sldNum" sz="quarter" idx="10"/>
          </p:nvPr>
        </p:nvSpPr>
        <p:spPr/>
        <p:txBody>
          <a:bodyPr/>
          <a:lstStyle>
            <a:lvl1pPr>
              <a:defRPr/>
            </a:lvl1pPr>
          </a:lstStyle>
          <a:p>
            <a:fld id="{588B1627-917A-425D-9217-CFC906D17925}" type="slidenum">
              <a:rPr lang="en-US" altLang="en-US"/>
              <a:pPr/>
              <a:t>‹#›</a:t>
            </a:fld>
            <a:endParaRPr lang="en-US" altLang="en-US"/>
          </a:p>
        </p:txBody>
      </p:sp>
    </p:spTree>
    <p:extLst>
      <p:ext uri="{BB962C8B-B14F-4D97-AF65-F5344CB8AC3E}">
        <p14:creationId xmlns:p14="http://schemas.microsoft.com/office/powerpoint/2010/main" val="25626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398CA-F3BA-4666-A9C1-C51946639CDB}"/>
              </a:ext>
            </a:extLst>
          </p:cNvPr>
          <p:cNvSpPr>
            <a:spLocks noGrp="1"/>
          </p:cNvSpPr>
          <p:nvPr>
            <p:ph type="title" orient="vert"/>
          </p:nvPr>
        </p:nvSpPr>
        <p:spPr>
          <a:xfrm>
            <a:off x="16968788" y="176213"/>
            <a:ext cx="5265737" cy="12979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1E11E7-8590-4323-BE06-4E5E2E5E7C3C}"/>
              </a:ext>
            </a:extLst>
          </p:cNvPr>
          <p:cNvSpPr>
            <a:spLocks noGrp="1"/>
          </p:cNvSpPr>
          <p:nvPr>
            <p:ph type="body" orient="vert" idx="1"/>
          </p:nvPr>
        </p:nvSpPr>
        <p:spPr>
          <a:xfrm>
            <a:off x="1169988" y="176213"/>
            <a:ext cx="15646400" cy="1297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8F95B6-F44F-4CB6-A08E-66DCF25DFD62}"/>
              </a:ext>
            </a:extLst>
          </p:cNvPr>
          <p:cNvSpPr>
            <a:spLocks noGrp="1"/>
          </p:cNvSpPr>
          <p:nvPr>
            <p:ph type="sldNum" sz="quarter" idx="10"/>
          </p:nvPr>
        </p:nvSpPr>
        <p:spPr/>
        <p:txBody>
          <a:bodyPr/>
          <a:lstStyle>
            <a:lvl1pPr>
              <a:defRPr/>
            </a:lvl1pPr>
          </a:lstStyle>
          <a:p>
            <a:fld id="{7187877B-0B0A-4675-AD41-26836E59E26F}" type="slidenum">
              <a:rPr lang="en-US" altLang="en-US"/>
              <a:pPr/>
              <a:t>‹#›</a:t>
            </a:fld>
            <a:endParaRPr lang="en-US" altLang="en-US"/>
          </a:p>
        </p:txBody>
      </p:sp>
    </p:spTree>
    <p:extLst>
      <p:ext uri="{BB962C8B-B14F-4D97-AF65-F5344CB8AC3E}">
        <p14:creationId xmlns:p14="http://schemas.microsoft.com/office/powerpoint/2010/main" val="110790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8614-5945-4475-A802-AE878E84B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0B87D6-F314-49C1-81D4-0CA08B4702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763B9DA-86EE-472D-9578-53AAA34ED5EF}"/>
              </a:ext>
            </a:extLst>
          </p:cNvPr>
          <p:cNvSpPr>
            <a:spLocks noGrp="1"/>
          </p:cNvSpPr>
          <p:nvPr>
            <p:ph type="sldNum" sz="quarter" idx="10"/>
          </p:nvPr>
        </p:nvSpPr>
        <p:spPr/>
        <p:txBody>
          <a:bodyPr/>
          <a:lstStyle>
            <a:lvl1pPr>
              <a:defRPr/>
            </a:lvl1pPr>
          </a:lstStyle>
          <a:p>
            <a:fld id="{4125473D-B6E7-45C7-8CB5-532871AA61A1}" type="slidenum">
              <a:rPr lang="en-US" altLang="en-US"/>
              <a:pPr/>
              <a:t>‹#›</a:t>
            </a:fld>
            <a:endParaRPr lang="en-US" altLang="en-US"/>
          </a:p>
        </p:txBody>
      </p:sp>
    </p:spTree>
    <p:extLst>
      <p:ext uri="{BB962C8B-B14F-4D97-AF65-F5344CB8AC3E}">
        <p14:creationId xmlns:p14="http://schemas.microsoft.com/office/powerpoint/2010/main" val="80183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A66C-B9EB-4EAC-AD4B-13398492869C}"/>
              </a:ext>
            </a:extLst>
          </p:cNvPr>
          <p:cNvSpPr>
            <a:spLocks noGrp="1"/>
          </p:cNvSpPr>
          <p:nvPr>
            <p:ph type="title"/>
          </p:nvPr>
        </p:nvSpPr>
        <p:spPr>
          <a:xfrm>
            <a:off x="1597025" y="3279775"/>
            <a:ext cx="20188238" cy="547370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1A1754-7E39-4887-9C8A-A9F02AD5611E}"/>
              </a:ext>
            </a:extLst>
          </p:cNvPr>
          <p:cNvSpPr>
            <a:spLocks noGrp="1"/>
          </p:cNvSpPr>
          <p:nvPr>
            <p:ph type="body" idx="1"/>
          </p:nvPr>
        </p:nvSpPr>
        <p:spPr>
          <a:xfrm>
            <a:off x="1597025" y="8804275"/>
            <a:ext cx="20188238" cy="28781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0FB52045-3DAD-47BC-AFC3-CBAF15886962}"/>
              </a:ext>
            </a:extLst>
          </p:cNvPr>
          <p:cNvSpPr>
            <a:spLocks noGrp="1"/>
          </p:cNvSpPr>
          <p:nvPr>
            <p:ph type="sldNum" sz="quarter" idx="10"/>
          </p:nvPr>
        </p:nvSpPr>
        <p:spPr/>
        <p:txBody>
          <a:bodyPr/>
          <a:lstStyle>
            <a:lvl1pPr>
              <a:defRPr/>
            </a:lvl1pPr>
          </a:lstStyle>
          <a:p>
            <a:fld id="{01B65E67-3DB7-4706-9F0A-38D93F9FAEE3}" type="slidenum">
              <a:rPr lang="en-US" altLang="en-US"/>
              <a:pPr/>
              <a:t>‹#›</a:t>
            </a:fld>
            <a:endParaRPr lang="en-US" altLang="en-US"/>
          </a:p>
        </p:txBody>
      </p:sp>
    </p:spTree>
    <p:extLst>
      <p:ext uri="{BB962C8B-B14F-4D97-AF65-F5344CB8AC3E}">
        <p14:creationId xmlns:p14="http://schemas.microsoft.com/office/powerpoint/2010/main" val="352182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A193-3896-408B-B074-458894AC2E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2A44B-2450-4AE5-8FB0-40B4EC8A0BDA}"/>
              </a:ext>
            </a:extLst>
          </p:cNvPr>
          <p:cNvSpPr>
            <a:spLocks noGrp="1"/>
          </p:cNvSpPr>
          <p:nvPr>
            <p:ph sz="half" idx="1"/>
          </p:nvPr>
        </p:nvSpPr>
        <p:spPr>
          <a:xfrm>
            <a:off x="1169988" y="3068638"/>
            <a:ext cx="10455275" cy="10086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88AD7-4938-443E-B150-3157322185C4}"/>
              </a:ext>
            </a:extLst>
          </p:cNvPr>
          <p:cNvSpPr>
            <a:spLocks noGrp="1"/>
          </p:cNvSpPr>
          <p:nvPr>
            <p:ph sz="half" idx="2"/>
          </p:nvPr>
        </p:nvSpPr>
        <p:spPr>
          <a:xfrm>
            <a:off x="11777663" y="3068638"/>
            <a:ext cx="10456862" cy="10086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128EBF7-67D9-4407-9564-0ACC42F8A8CB}"/>
              </a:ext>
            </a:extLst>
          </p:cNvPr>
          <p:cNvSpPr>
            <a:spLocks noGrp="1"/>
          </p:cNvSpPr>
          <p:nvPr>
            <p:ph type="sldNum" sz="quarter" idx="10"/>
          </p:nvPr>
        </p:nvSpPr>
        <p:spPr/>
        <p:txBody>
          <a:bodyPr/>
          <a:lstStyle>
            <a:lvl1pPr>
              <a:defRPr/>
            </a:lvl1pPr>
          </a:lstStyle>
          <a:p>
            <a:fld id="{D9D6F038-0DFF-4271-B796-938BE36A9A2C}" type="slidenum">
              <a:rPr lang="en-US" altLang="en-US"/>
              <a:pPr/>
              <a:t>‹#›</a:t>
            </a:fld>
            <a:endParaRPr lang="en-US" altLang="en-US"/>
          </a:p>
        </p:txBody>
      </p:sp>
    </p:spTree>
    <p:extLst>
      <p:ext uri="{BB962C8B-B14F-4D97-AF65-F5344CB8AC3E}">
        <p14:creationId xmlns:p14="http://schemas.microsoft.com/office/powerpoint/2010/main" val="4013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4B8F-55C7-4952-8D9C-EF0F925F772E}"/>
              </a:ext>
            </a:extLst>
          </p:cNvPr>
          <p:cNvSpPr>
            <a:spLocks noGrp="1"/>
          </p:cNvSpPr>
          <p:nvPr>
            <p:ph type="title"/>
          </p:nvPr>
        </p:nvSpPr>
        <p:spPr>
          <a:xfrm>
            <a:off x="1612900" y="700088"/>
            <a:ext cx="20186650" cy="25431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9AB836-87D8-4E52-9E69-3973BE81DB89}"/>
              </a:ext>
            </a:extLst>
          </p:cNvPr>
          <p:cNvSpPr>
            <a:spLocks noGrp="1"/>
          </p:cNvSpPr>
          <p:nvPr>
            <p:ph type="body" idx="1"/>
          </p:nvPr>
        </p:nvSpPr>
        <p:spPr>
          <a:xfrm>
            <a:off x="1612900" y="3225800"/>
            <a:ext cx="9901238" cy="15795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DD10E-CC10-4672-9638-5B374B954A17}"/>
              </a:ext>
            </a:extLst>
          </p:cNvPr>
          <p:cNvSpPr>
            <a:spLocks noGrp="1"/>
          </p:cNvSpPr>
          <p:nvPr>
            <p:ph sz="half" idx="2"/>
          </p:nvPr>
        </p:nvSpPr>
        <p:spPr>
          <a:xfrm>
            <a:off x="1612900" y="4805363"/>
            <a:ext cx="9901238" cy="7069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DF2534-D34A-4728-A1F3-1123B7D859AC}"/>
              </a:ext>
            </a:extLst>
          </p:cNvPr>
          <p:cNvSpPr>
            <a:spLocks noGrp="1"/>
          </p:cNvSpPr>
          <p:nvPr>
            <p:ph type="body" sz="quarter" idx="3"/>
          </p:nvPr>
        </p:nvSpPr>
        <p:spPr>
          <a:xfrm>
            <a:off x="11849100" y="3225800"/>
            <a:ext cx="9950450" cy="15795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2AD27-813E-483E-95B7-C3425B8499AE}"/>
              </a:ext>
            </a:extLst>
          </p:cNvPr>
          <p:cNvSpPr>
            <a:spLocks noGrp="1"/>
          </p:cNvSpPr>
          <p:nvPr>
            <p:ph sz="quarter" idx="4"/>
          </p:nvPr>
        </p:nvSpPr>
        <p:spPr>
          <a:xfrm>
            <a:off x="11849100" y="4805363"/>
            <a:ext cx="9950450" cy="7069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DBB0762-4A96-4F3B-A685-B9A55C700198}"/>
              </a:ext>
            </a:extLst>
          </p:cNvPr>
          <p:cNvSpPr>
            <a:spLocks noGrp="1"/>
          </p:cNvSpPr>
          <p:nvPr>
            <p:ph type="sldNum" sz="quarter" idx="10"/>
          </p:nvPr>
        </p:nvSpPr>
        <p:spPr/>
        <p:txBody>
          <a:bodyPr/>
          <a:lstStyle>
            <a:lvl1pPr>
              <a:defRPr/>
            </a:lvl1pPr>
          </a:lstStyle>
          <a:p>
            <a:fld id="{03419D3D-0783-423F-8112-DD9ABBD1C8F7}" type="slidenum">
              <a:rPr lang="en-US" altLang="en-US"/>
              <a:pPr/>
              <a:t>‹#›</a:t>
            </a:fld>
            <a:endParaRPr lang="en-US" altLang="en-US"/>
          </a:p>
        </p:txBody>
      </p:sp>
    </p:spTree>
    <p:extLst>
      <p:ext uri="{BB962C8B-B14F-4D97-AF65-F5344CB8AC3E}">
        <p14:creationId xmlns:p14="http://schemas.microsoft.com/office/powerpoint/2010/main" val="333059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1FC73-39B9-46F1-A716-315865A837D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49CD285-0D60-4787-9893-D27C1D25E28C}"/>
              </a:ext>
            </a:extLst>
          </p:cNvPr>
          <p:cNvSpPr>
            <a:spLocks noGrp="1"/>
          </p:cNvSpPr>
          <p:nvPr>
            <p:ph type="sldNum" sz="quarter" idx="10"/>
          </p:nvPr>
        </p:nvSpPr>
        <p:spPr/>
        <p:txBody>
          <a:bodyPr/>
          <a:lstStyle>
            <a:lvl1pPr>
              <a:defRPr/>
            </a:lvl1pPr>
          </a:lstStyle>
          <a:p>
            <a:fld id="{25A37875-A3A2-4C7C-9FAE-26708F86F226}" type="slidenum">
              <a:rPr lang="en-US" altLang="en-US"/>
              <a:pPr/>
              <a:t>‹#›</a:t>
            </a:fld>
            <a:endParaRPr lang="en-US" altLang="en-US"/>
          </a:p>
        </p:txBody>
      </p:sp>
    </p:spTree>
    <p:extLst>
      <p:ext uri="{BB962C8B-B14F-4D97-AF65-F5344CB8AC3E}">
        <p14:creationId xmlns:p14="http://schemas.microsoft.com/office/powerpoint/2010/main" val="18731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BF680F-CAF4-4739-B6D1-C7A933D8CCA5}"/>
              </a:ext>
            </a:extLst>
          </p:cNvPr>
          <p:cNvSpPr>
            <a:spLocks noGrp="1"/>
          </p:cNvSpPr>
          <p:nvPr>
            <p:ph type="sldNum" sz="quarter" idx="10"/>
          </p:nvPr>
        </p:nvSpPr>
        <p:spPr/>
        <p:txBody>
          <a:bodyPr/>
          <a:lstStyle>
            <a:lvl1pPr>
              <a:defRPr/>
            </a:lvl1pPr>
          </a:lstStyle>
          <a:p>
            <a:fld id="{79DD869B-817A-483F-AD13-FA550BDDD37D}" type="slidenum">
              <a:rPr lang="en-US" altLang="en-US"/>
              <a:pPr/>
              <a:t>‹#›</a:t>
            </a:fld>
            <a:endParaRPr lang="en-US" altLang="en-US"/>
          </a:p>
        </p:txBody>
      </p:sp>
    </p:spTree>
    <p:extLst>
      <p:ext uri="{BB962C8B-B14F-4D97-AF65-F5344CB8AC3E}">
        <p14:creationId xmlns:p14="http://schemas.microsoft.com/office/powerpoint/2010/main" val="230023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FDC-6041-4448-BEC0-4C60BA3497D4}"/>
              </a:ext>
            </a:extLst>
          </p:cNvPr>
          <p:cNvSpPr>
            <a:spLocks noGrp="1"/>
          </p:cNvSpPr>
          <p:nvPr>
            <p:ph type="title"/>
          </p:nvPr>
        </p:nvSpPr>
        <p:spPr>
          <a:xfrm>
            <a:off x="1612900" y="877888"/>
            <a:ext cx="7548563" cy="306863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F9F2C-F8F2-4A7D-B630-DE22AE923310}"/>
              </a:ext>
            </a:extLst>
          </p:cNvPr>
          <p:cNvSpPr>
            <a:spLocks noGrp="1"/>
          </p:cNvSpPr>
          <p:nvPr>
            <p:ph idx="1"/>
          </p:nvPr>
        </p:nvSpPr>
        <p:spPr>
          <a:xfrm>
            <a:off x="9950450" y="1893888"/>
            <a:ext cx="11849100" cy="9350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22903A-2561-4569-8F42-845FDCF06224}"/>
              </a:ext>
            </a:extLst>
          </p:cNvPr>
          <p:cNvSpPr>
            <a:spLocks noGrp="1"/>
          </p:cNvSpPr>
          <p:nvPr>
            <p:ph type="body" sz="half" idx="2"/>
          </p:nvPr>
        </p:nvSpPr>
        <p:spPr>
          <a:xfrm>
            <a:off x="1612900" y="3946525"/>
            <a:ext cx="7548563" cy="73136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CAC75D-C75E-409F-8310-93B66114B259}"/>
              </a:ext>
            </a:extLst>
          </p:cNvPr>
          <p:cNvSpPr>
            <a:spLocks noGrp="1"/>
          </p:cNvSpPr>
          <p:nvPr>
            <p:ph type="sldNum" sz="quarter" idx="10"/>
          </p:nvPr>
        </p:nvSpPr>
        <p:spPr/>
        <p:txBody>
          <a:bodyPr/>
          <a:lstStyle>
            <a:lvl1pPr>
              <a:defRPr/>
            </a:lvl1pPr>
          </a:lstStyle>
          <a:p>
            <a:fld id="{F39C87A9-5BF1-4826-BD59-28EDAB6BEF73}" type="slidenum">
              <a:rPr lang="en-US" altLang="en-US"/>
              <a:pPr/>
              <a:t>‹#›</a:t>
            </a:fld>
            <a:endParaRPr lang="en-US" altLang="en-US"/>
          </a:p>
        </p:txBody>
      </p:sp>
    </p:spTree>
    <p:extLst>
      <p:ext uri="{BB962C8B-B14F-4D97-AF65-F5344CB8AC3E}">
        <p14:creationId xmlns:p14="http://schemas.microsoft.com/office/powerpoint/2010/main" val="247494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293E-35B8-46F0-A07C-A63FEC1C5206}"/>
              </a:ext>
            </a:extLst>
          </p:cNvPr>
          <p:cNvSpPr>
            <a:spLocks noGrp="1"/>
          </p:cNvSpPr>
          <p:nvPr>
            <p:ph type="title"/>
          </p:nvPr>
        </p:nvSpPr>
        <p:spPr>
          <a:xfrm>
            <a:off x="1612900" y="877888"/>
            <a:ext cx="7548563" cy="3068637"/>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5D998D-3787-493E-910D-1012ABB6B0FC}"/>
              </a:ext>
            </a:extLst>
          </p:cNvPr>
          <p:cNvSpPr>
            <a:spLocks noGrp="1"/>
          </p:cNvSpPr>
          <p:nvPr>
            <p:ph type="pic" idx="1"/>
          </p:nvPr>
        </p:nvSpPr>
        <p:spPr>
          <a:xfrm>
            <a:off x="9950450" y="1893888"/>
            <a:ext cx="11849100" cy="9350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FD95B-C8E7-4830-A948-C324D0108654}"/>
              </a:ext>
            </a:extLst>
          </p:cNvPr>
          <p:cNvSpPr>
            <a:spLocks noGrp="1"/>
          </p:cNvSpPr>
          <p:nvPr>
            <p:ph type="body" sz="half" idx="2"/>
          </p:nvPr>
        </p:nvSpPr>
        <p:spPr>
          <a:xfrm>
            <a:off x="1612900" y="3946525"/>
            <a:ext cx="7548563" cy="73136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8CFE042-8B1B-4CE5-8794-147F1D63DBF2}"/>
              </a:ext>
            </a:extLst>
          </p:cNvPr>
          <p:cNvSpPr>
            <a:spLocks noGrp="1"/>
          </p:cNvSpPr>
          <p:nvPr>
            <p:ph type="sldNum" sz="quarter" idx="10"/>
          </p:nvPr>
        </p:nvSpPr>
        <p:spPr/>
        <p:txBody>
          <a:bodyPr/>
          <a:lstStyle>
            <a:lvl1pPr>
              <a:defRPr/>
            </a:lvl1pPr>
          </a:lstStyle>
          <a:p>
            <a:fld id="{1F861BB4-E052-41EB-9EE3-38148FC0EF8E}" type="slidenum">
              <a:rPr lang="en-US" altLang="en-US"/>
              <a:pPr/>
              <a:t>‹#›</a:t>
            </a:fld>
            <a:endParaRPr lang="en-US" altLang="en-US"/>
          </a:p>
        </p:txBody>
      </p:sp>
    </p:spTree>
    <p:extLst>
      <p:ext uri="{BB962C8B-B14F-4D97-AF65-F5344CB8AC3E}">
        <p14:creationId xmlns:p14="http://schemas.microsoft.com/office/powerpoint/2010/main" val="286048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27ADCE3E-FF87-4B78-9BCC-8332320BC65A}"/>
              </a:ext>
            </a:extLst>
          </p:cNvPr>
          <p:cNvSpPr>
            <a:spLocks noGrp="1"/>
          </p:cNvSpPr>
          <p:nvPr>
            <p:ph type="title"/>
          </p:nvPr>
        </p:nvSpPr>
        <p:spPr bwMode="auto">
          <a:xfrm>
            <a:off x="1169988" y="176213"/>
            <a:ext cx="21064537" cy="289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4502" tIns="104502" rIns="104502" bIns="104502" numCol="1" anchor="ctr" anchorCtr="0" compatLnSpc="1">
            <a:prstTxWarp prst="textNoShape">
              <a:avLst/>
            </a:prstTxWarp>
          </a:bodyPr>
          <a:lstStyle/>
          <a:p>
            <a:pPr lvl="0"/>
            <a:r>
              <a:rPr lang="en-US" altLang="en-US">
                <a:sym typeface="Calibri" panose="020F0502020204030204" pitchFamily="34" charset="0"/>
              </a:rPr>
              <a:t>Click to edit Master title style</a:t>
            </a:r>
          </a:p>
        </p:txBody>
      </p:sp>
      <p:sp>
        <p:nvSpPr>
          <p:cNvPr id="1026" name="Rectangle 2">
            <a:extLst>
              <a:ext uri="{FF2B5EF4-FFF2-40B4-BE49-F238E27FC236}">
                <a16:creationId xmlns:a16="http://schemas.microsoft.com/office/drawing/2014/main" id="{7C8E2C3F-0544-4E6F-BC82-6B8D6051C1A5}"/>
              </a:ext>
            </a:extLst>
          </p:cNvPr>
          <p:cNvSpPr>
            <a:spLocks noGrp="1"/>
          </p:cNvSpPr>
          <p:nvPr>
            <p:ph type="body" idx="1"/>
          </p:nvPr>
        </p:nvSpPr>
        <p:spPr bwMode="auto">
          <a:xfrm>
            <a:off x="1169988" y="3068638"/>
            <a:ext cx="21064537" cy="1008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4502" tIns="104502" rIns="104502" bIns="104502" numCol="1" anchor="t" anchorCtr="0" compatLnSpc="1">
            <a:prstTxWarp prst="textNoShape">
              <a:avLst/>
            </a:prstTxWarp>
          </a:bodyPr>
          <a:lstStyle/>
          <a:p>
            <a:pPr lvl="0"/>
            <a:r>
              <a:rPr lang="en-US" altLang="en-US">
                <a:sym typeface="Calibri" panose="020F0502020204030204" pitchFamily="34" charset="0"/>
              </a:rPr>
              <a:t>Click to edit Master text styles</a:t>
            </a:r>
          </a:p>
          <a:p>
            <a:pPr lvl="1"/>
            <a:r>
              <a:rPr lang="en-US" altLang="en-US">
                <a:sym typeface="Calibri" panose="020F0502020204030204" pitchFamily="34" charset="0"/>
              </a:rPr>
              <a:t>Second level</a:t>
            </a:r>
          </a:p>
          <a:p>
            <a:pPr lvl="2"/>
            <a:r>
              <a:rPr lang="en-US" altLang="en-US">
                <a:sym typeface="Calibri" panose="020F0502020204030204" pitchFamily="34" charset="0"/>
              </a:rPr>
              <a:t>Third level</a:t>
            </a:r>
          </a:p>
          <a:p>
            <a:pPr lvl="3"/>
            <a:r>
              <a:rPr lang="en-US" altLang="en-US">
                <a:sym typeface="Calibri" panose="020F0502020204030204" pitchFamily="34" charset="0"/>
              </a:rPr>
              <a:t>Fourth level</a:t>
            </a:r>
          </a:p>
          <a:p>
            <a:pPr lvl="4"/>
            <a:r>
              <a:rPr lang="en-US" altLang="en-US">
                <a:sym typeface="Calibri" panose="020F0502020204030204" pitchFamily="34" charset="0"/>
              </a:rPr>
              <a:t>Fifth level</a:t>
            </a:r>
          </a:p>
        </p:txBody>
      </p:sp>
      <p:sp>
        <p:nvSpPr>
          <p:cNvPr id="1027" name="Rectangle 3">
            <a:extLst>
              <a:ext uri="{FF2B5EF4-FFF2-40B4-BE49-F238E27FC236}">
                <a16:creationId xmlns:a16="http://schemas.microsoft.com/office/drawing/2014/main" id="{A4402673-E54D-4CBC-B470-D3AD51C4D7C8}"/>
              </a:ext>
            </a:extLst>
          </p:cNvPr>
          <p:cNvSpPr>
            <a:spLocks noGrp="1"/>
          </p:cNvSpPr>
          <p:nvPr>
            <p:ph type="sldNum" sz="quarter" idx="2"/>
          </p:nvPr>
        </p:nvSpPr>
        <p:spPr bwMode="auto">
          <a:xfrm>
            <a:off x="21648738" y="12247563"/>
            <a:ext cx="581025"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04502" tIns="104502" rIns="104502" bIns="104502" numCol="1" anchor="ctr" anchorCtr="0" compatLnSpc="1">
            <a:prstTxWarp prst="textNoShape">
              <a:avLst/>
            </a:prstTxWarp>
          </a:bodyPr>
          <a:lstStyle>
            <a:lvl1pPr algn="r">
              <a:defRPr sz="2700">
                <a:solidFill>
                  <a:srgbClr val="898989"/>
                </a:solidFill>
              </a:defRPr>
            </a:lvl1pPr>
          </a:lstStyle>
          <a:p>
            <a:fld id="{439F9AD0-9080-4C9E-8964-AEBA54CE32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044575" rtl="0" fontAlgn="base" hangingPunct="0">
        <a:spcBef>
          <a:spcPct val="0"/>
        </a:spcBef>
        <a:spcAft>
          <a:spcPct val="0"/>
        </a:spcAft>
        <a:defRPr sz="10100" kern="1200">
          <a:solidFill>
            <a:srgbClr val="000000"/>
          </a:solidFill>
          <a:latin typeface="+mj-lt"/>
          <a:ea typeface="+mj-ea"/>
          <a:cs typeface="+mj-cs"/>
          <a:sym typeface="Calibri" panose="020F0502020204030204" pitchFamily="34" charset="0"/>
        </a:defRPr>
      </a:lvl1pPr>
      <a:lvl2pPr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algn="ctr" defTabSz="1044575" rtl="0" fontAlgn="base" hangingPunct="0">
        <a:spcBef>
          <a:spcPct val="0"/>
        </a:spcBef>
        <a:spcAft>
          <a:spcPct val="0"/>
        </a:spcAft>
        <a:defRPr sz="10100">
          <a:solidFill>
            <a:srgbClr val="000000"/>
          </a:solidFill>
          <a:latin typeface="Calibri" panose="020F0502020204030204" pitchFamily="34" charset="0"/>
          <a:cs typeface="Calibri" panose="020F0502020204030204" pitchFamily="34" charset="0"/>
          <a:sym typeface="Calibri" panose="020F0502020204030204" pitchFamily="34" charset="0"/>
        </a:defRPr>
      </a:lvl9pPr>
    </p:titleStyle>
    <p:bodyStyle>
      <a:lvl1pPr marL="782638" indent="-782638" algn="l" defTabSz="1044575" rtl="0" fontAlgn="base" hangingPunct="0">
        <a:spcBef>
          <a:spcPts val="1700"/>
        </a:spcBef>
        <a:spcAft>
          <a:spcPct val="0"/>
        </a:spcAft>
        <a:buSzPct val="100000"/>
        <a:buFont typeface="Arial" panose="020B0604020202020204" pitchFamily="34" charset="0"/>
        <a:buChar char="»"/>
        <a:defRPr sz="7300" kern="1200">
          <a:solidFill>
            <a:srgbClr val="000000"/>
          </a:solidFill>
          <a:latin typeface="+mn-lt"/>
          <a:ea typeface="+mn-ea"/>
          <a:cs typeface="+mn-cs"/>
          <a:sym typeface="Calibri" panose="020F0502020204030204" pitchFamily="34" charset="0"/>
        </a:defRPr>
      </a:lvl1pPr>
      <a:lvl2pPr marL="22764750" indent="-28829000" algn="l" defTabSz="1044575" rtl="0" fontAlgn="base" hangingPunct="0">
        <a:spcBef>
          <a:spcPts val="1700"/>
        </a:spcBef>
        <a:spcAft>
          <a:spcPct val="0"/>
        </a:spcAft>
        <a:buSzPct val="100000"/>
        <a:buFont typeface="Arial" panose="020B0604020202020204" pitchFamily="34" charset="0"/>
        <a:buChar char="–"/>
        <a:defRPr sz="7300" kern="1200">
          <a:solidFill>
            <a:srgbClr val="000000"/>
          </a:solidFill>
          <a:latin typeface="+mn-lt"/>
          <a:ea typeface="+mn-ea"/>
          <a:cs typeface="+mn-cs"/>
          <a:sym typeface="Calibri" panose="020F0502020204030204" pitchFamily="34" charset="0"/>
        </a:defRPr>
      </a:lvl2pPr>
      <a:lvl3pPr marL="1143000" indent="-228600" algn="l" rtl="0" fontAlgn="base" hangingPunct="0">
        <a:spcBef>
          <a:spcPts val="1700"/>
        </a:spcBef>
        <a:spcAft>
          <a:spcPct val="0"/>
        </a:spcAft>
        <a:buFont typeface="Arial" panose="020B0604020202020204" pitchFamily="34" charset="0"/>
        <a:buChar char="•"/>
        <a:defRPr sz="7300" kern="1200">
          <a:solidFill>
            <a:srgbClr val="000000"/>
          </a:solidFill>
          <a:latin typeface="+mn-lt"/>
          <a:ea typeface="+mn-ea"/>
          <a:cs typeface="+mn-cs"/>
          <a:sym typeface="Calibri" panose="020F0502020204030204" pitchFamily="34" charset="0"/>
        </a:defRPr>
      </a:lvl3pPr>
      <a:lvl4pPr marL="22425025" indent="-22425025" algn="l" rtl="0" fontAlgn="base" hangingPunct="0">
        <a:spcBef>
          <a:spcPts val="1700"/>
        </a:spcBef>
        <a:spcAft>
          <a:spcPct val="0"/>
        </a:spcAft>
        <a:buFont typeface="Arial" panose="020B0604020202020204" pitchFamily="34" charset="0"/>
        <a:buChar char="•"/>
        <a:defRPr sz="7300" kern="1200">
          <a:solidFill>
            <a:srgbClr val="000000"/>
          </a:solidFill>
          <a:latin typeface="+mn-lt"/>
          <a:ea typeface="+mn-ea"/>
          <a:cs typeface="+mn-cs"/>
          <a:sym typeface="Calibri" panose="020F0502020204030204" pitchFamily="34" charset="0"/>
        </a:defRPr>
      </a:lvl4pPr>
      <a:lvl5pPr marL="2057400" indent="-228600" algn="l" rtl="0" fontAlgn="base" hangingPunct="0">
        <a:spcBef>
          <a:spcPts val="1700"/>
        </a:spcBef>
        <a:spcAft>
          <a:spcPct val="0"/>
        </a:spcAft>
        <a:buFont typeface="Arial" panose="020B0604020202020204" pitchFamily="34" charset="0"/>
        <a:buChar char="•"/>
        <a:defRPr sz="7300" kern="1200">
          <a:solidFill>
            <a:srgbClr val="000000"/>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6863417"/>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“For it is commendable if someone bears up under the pain of unjust suffering because they are conscious of God…But if you suffer for doing good and you endure it, this is commendable before God.”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1 Peter 2:19, 21 (NIV)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6863417"/>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“Going a little farther, he fell to the ground and prayed that if possible the hour might pass from him. ‘Abba, Father,’ he said, ‘everything is possible for you. Take this cup from me. Yet not what I will, but what you will.’”</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Mark 14:35-36 (NIV)</a:t>
            </a:r>
          </a:p>
        </p:txBody>
      </p:sp>
    </p:spTree>
    <p:extLst>
      <p:ext uri="{BB962C8B-B14F-4D97-AF65-F5344CB8AC3E}">
        <p14:creationId xmlns:p14="http://schemas.microsoft.com/office/powerpoint/2010/main" val="2053397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“Because he himself suffered when he was tempted, he is able to help those who are being tempted.”</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Hebrews 2:18 (NIV)</a:t>
            </a:r>
          </a:p>
        </p:txBody>
      </p:sp>
    </p:spTree>
    <p:extLst>
      <p:ext uri="{BB962C8B-B14F-4D97-AF65-F5344CB8AC3E}">
        <p14:creationId xmlns:p14="http://schemas.microsoft.com/office/powerpoint/2010/main" val="2758248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2800767"/>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“Then all the disciples deserted him and fled.”</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Matthew 26:56 (NIV)</a:t>
            </a:r>
          </a:p>
        </p:txBody>
      </p:sp>
    </p:spTree>
    <p:extLst>
      <p:ext uri="{BB962C8B-B14F-4D97-AF65-F5344CB8AC3E}">
        <p14:creationId xmlns:p14="http://schemas.microsoft.com/office/powerpoint/2010/main" val="1387037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B8D4328-33E3-4F52-9CF1-B683FAEAA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81"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9EE3BE6-E38B-48F4-9554-B9F2C5254199}"/>
              </a:ext>
            </a:extLst>
          </p:cNvPr>
          <p:cNvSpPr txBox="1"/>
          <p:nvPr/>
        </p:nvSpPr>
        <p:spPr>
          <a:xfrm>
            <a:off x="501650" y="787400"/>
            <a:ext cx="22326600" cy="6001643"/>
          </a:xfrm>
          <a:prstGeom prst="rect">
            <a:avLst/>
          </a:prstGeom>
          <a:noFill/>
        </p:spPr>
        <p:txBody>
          <a:bodyPr wrap="square">
            <a:spAutoFit/>
          </a:bodyPr>
          <a:lstStyle/>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Saturday: The Day of Confusion and Grief</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0" marR="0" lvl="0" indent="0" defTabSz="1044575" rtl="0" eaLnBrk="1" fontAlgn="base" latinLnBrk="0" hangingPunct="1">
              <a:lnSpc>
                <a:spcPct val="100000"/>
              </a:lnSpc>
              <a:spcBef>
                <a:spcPct val="0"/>
              </a:spcBef>
              <a:spcAft>
                <a:spcPct val="0"/>
              </a:spcAft>
              <a:buClrTx/>
              <a:buSzTx/>
              <a:buFontTx/>
              <a:buNone/>
              <a:tabLst/>
              <a:defRPr/>
            </a:pPr>
            <a:r>
              <a:rPr lang="en-US" sz="9600" b="1" dirty="0">
                <a:solidFill>
                  <a:schemeClr val="bg1"/>
                </a:solidFill>
                <a:latin typeface="Bookman Old Style" panose="02050604050505020204" pitchFamily="18" charset="0"/>
                <a:ea typeface="MS PGothic" panose="020B0600070205080204" pitchFamily="34" charset="-128"/>
                <a:cs typeface="+mn-cs"/>
              </a:rPr>
              <a:t> </a:t>
            </a:r>
            <a:endPar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endParaRPr>
          </a:p>
        </p:txBody>
      </p:sp>
    </p:spTree>
    <p:extLst>
      <p:ext uri="{BB962C8B-B14F-4D97-AF65-F5344CB8AC3E}">
        <p14:creationId xmlns:p14="http://schemas.microsoft.com/office/powerpoint/2010/main" val="396871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“Then Jesus told them, ‘Before the night’s over, you’re going to fall to pieces because of what happens to me.’”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Matthew 26:31 (MSG)</a:t>
            </a:r>
          </a:p>
        </p:txBody>
      </p:sp>
    </p:spTree>
    <p:extLst>
      <p:ext uri="{BB962C8B-B14F-4D97-AF65-F5344CB8AC3E}">
        <p14:creationId xmlns:p14="http://schemas.microsoft.com/office/powerpoint/2010/main" val="3439163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“‘You will all fall away,’ Jesus told them, ‘for it is written: ‘I will strike the shepherd, and the sheep will be scattered.’”</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Mark 14:27 (MSG)</a:t>
            </a:r>
          </a:p>
        </p:txBody>
      </p:sp>
    </p:spTree>
    <p:extLst>
      <p:ext uri="{BB962C8B-B14F-4D97-AF65-F5344CB8AC3E}">
        <p14:creationId xmlns:p14="http://schemas.microsoft.com/office/powerpoint/2010/main" val="2355048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B8D4328-33E3-4F52-9CF1-B683FAEAA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81"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9EE3BE6-E38B-48F4-9554-B9F2C5254199}"/>
              </a:ext>
            </a:extLst>
          </p:cNvPr>
          <p:cNvSpPr txBox="1"/>
          <p:nvPr/>
        </p:nvSpPr>
        <p:spPr>
          <a:xfrm>
            <a:off x="501650" y="787400"/>
            <a:ext cx="22326600" cy="10433625"/>
          </a:xfrm>
          <a:prstGeom prst="rect">
            <a:avLst/>
          </a:prstGeom>
          <a:noFill/>
        </p:spPr>
        <p:txBody>
          <a:bodyPr wrap="square">
            <a:spAutoFit/>
          </a:bodyPr>
          <a:lstStyle/>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Saturday: The Day of Confusion and Grief</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1143000" marR="0" lvl="0" indent="-1143000" defTabSz="104457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   I need to remember the</a:t>
            </a:r>
          </a:p>
          <a:p>
            <a:pPr marR="0" lvl="0" defTabSz="1044575" rtl="0" eaLnBrk="1" fontAlgn="base" latinLnBrk="0" hangingPunct="1">
              <a:lnSpc>
                <a:spcPct val="100000"/>
              </a:lnSpc>
              <a:spcBef>
                <a:spcPct val="0"/>
              </a:spcBef>
              <a:spcAft>
                <a:spcPct val="0"/>
              </a:spcAft>
              <a:buClrTx/>
              <a:buSzTx/>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	   promises of God.</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0" marR="0" lvl="0" indent="0" defTabSz="1044575" rtl="0" eaLnBrk="1" fontAlgn="base" latinLnBrk="0" hangingPunct="1">
              <a:lnSpc>
                <a:spcPct val="100000"/>
              </a:lnSpc>
              <a:spcBef>
                <a:spcPct val="0"/>
              </a:spcBef>
              <a:spcAft>
                <a:spcPct val="0"/>
              </a:spcAft>
              <a:buClrTx/>
              <a:buSzTx/>
              <a:buFontTx/>
              <a:buNone/>
              <a:tabLst/>
              <a:defRPr/>
            </a:pPr>
            <a:r>
              <a:rPr lang="en-US" sz="9600" b="1" dirty="0">
                <a:solidFill>
                  <a:schemeClr val="bg1"/>
                </a:solidFill>
                <a:latin typeface="Bookman Old Style" panose="02050604050505020204" pitchFamily="18" charset="0"/>
                <a:ea typeface="MS PGothic" panose="020B0600070205080204" pitchFamily="34" charset="-128"/>
                <a:cs typeface="+mn-cs"/>
              </a:rPr>
              <a:t> </a:t>
            </a:r>
            <a:endPar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endParaRPr>
          </a:p>
        </p:txBody>
      </p:sp>
    </p:spTree>
    <p:extLst>
      <p:ext uri="{BB962C8B-B14F-4D97-AF65-F5344CB8AC3E}">
        <p14:creationId xmlns:p14="http://schemas.microsoft.com/office/powerpoint/2010/main" val="207795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10926068"/>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Jesus went on to say, “In a little while you will see me no more, and then after a little while you will see me.” He's predicting his resurrection. “Very truly I tell you, you will weep and mourn while the world rejoices. You will grieve, but your grief will turn to joy. A woman giving birth to a child has pain because her time has come;…</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John 16:16, 20-22 (NIV)</a:t>
            </a:r>
          </a:p>
        </p:txBody>
      </p:sp>
    </p:spTree>
    <p:extLst>
      <p:ext uri="{BB962C8B-B14F-4D97-AF65-F5344CB8AC3E}">
        <p14:creationId xmlns:p14="http://schemas.microsoft.com/office/powerpoint/2010/main" val="2780119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6863417"/>
          </a:xfrm>
          <a:prstGeom prst="rect">
            <a:avLst/>
          </a:prstGeom>
          <a:noFill/>
        </p:spPr>
        <p:txBody>
          <a:bodyPr wrap="square" rtlCol="0">
            <a:spAutoFit/>
          </a:bodyPr>
          <a:lstStyle/>
          <a:p>
            <a:r>
              <a:rPr lang="en-US" sz="8800" b="1" i="1" dirty="0">
                <a:solidFill>
                  <a:schemeClr val="bg1"/>
                </a:solidFill>
                <a:latin typeface="Times New Roman" panose="02020603050405020304" pitchFamily="18" charset="0"/>
                <a:cs typeface="Times New Roman" panose="02020603050405020304" pitchFamily="18" charset="0"/>
              </a:rPr>
              <a:t>…but when her baby is born she forgets the anguish because of her joy that a child is born into the world. So with you: Now is your time of grief, but I will see you again and you will rejoice, and no one will take away your joy.”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John 16:16, 20-22 (NIV)</a:t>
            </a:r>
          </a:p>
        </p:txBody>
      </p:sp>
    </p:spTree>
    <p:extLst>
      <p:ext uri="{BB962C8B-B14F-4D97-AF65-F5344CB8AC3E}">
        <p14:creationId xmlns:p14="http://schemas.microsoft.com/office/powerpoint/2010/main" val="1352547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“For no matter how many promises God has made, all 7,000 of them,  they are ‘Yes’ in Christ.”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2 Corinthians 1:20 (NIV)</a:t>
            </a:r>
          </a:p>
        </p:txBody>
      </p:sp>
    </p:spTree>
    <p:extLst>
      <p:ext uri="{BB962C8B-B14F-4D97-AF65-F5344CB8AC3E}">
        <p14:creationId xmlns:p14="http://schemas.microsoft.com/office/powerpoint/2010/main" val="1944431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4A5DCAC-0499-49E4-B7E3-342B330EBF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67"/>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D2EA281-7723-427C-934D-2877EDCB2CB9}"/>
              </a:ext>
            </a:extLst>
          </p:cNvPr>
          <p:cNvSpPr txBox="1"/>
          <p:nvPr/>
        </p:nvSpPr>
        <p:spPr>
          <a:xfrm>
            <a:off x="4756943" y="1092200"/>
            <a:ext cx="13868400" cy="6463308"/>
          </a:xfrm>
          <a:prstGeom prst="rect">
            <a:avLst/>
          </a:prstGeom>
          <a:solidFill>
            <a:srgbClr val="993366"/>
          </a:solidFill>
        </p:spPr>
        <p:txBody>
          <a:bodyPr wrap="square" rtlCol="0">
            <a:spAutoFit/>
          </a:bodyPr>
          <a:lstStyle/>
          <a:p>
            <a:pPr algn="ctr"/>
            <a:r>
              <a:rPr lang="en-US" sz="13800" b="1" dirty="0">
                <a:solidFill>
                  <a:schemeClr val="bg1"/>
                </a:solidFill>
                <a:latin typeface="Bookman Old Style" panose="02050604050505020204" pitchFamily="18" charset="0"/>
              </a:rPr>
              <a:t>Finding Joy and Freedom This Easter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821763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“When you pass through the waters, I will be with you; and when you pass through the rivers, they will not sweep over you. When you walk through the fire, you will not be </a:t>
            </a:r>
            <a:r>
              <a:rPr lang="en-US" sz="8800" b="1" i="1" dirty="0" err="1">
                <a:solidFill>
                  <a:schemeClr val="bg1"/>
                </a:solidFill>
                <a:latin typeface="Times New Roman" panose="02020603050405020304" pitchFamily="18" charset="0"/>
                <a:cs typeface="Times New Roman" panose="02020603050405020304" pitchFamily="18" charset="0"/>
              </a:rPr>
              <a:t>burned;the</a:t>
            </a:r>
            <a:r>
              <a:rPr lang="en-US" sz="8800" b="1" i="1" dirty="0">
                <a:solidFill>
                  <a:schemeClr val="bg1"/>
                </a:solidFill>
                <a:latin typeface="Times New Roman" panose="02020603050405020304" pitchFamily="18" charset="0"/>
                <a:cs typeface="Times New Roman" panose="02020603050405020304" pitchFamily="18" charset="0"/>
              </a:rPr>
              <a:t> flames will not set you ablaze. For I am the Lord your God.”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Isaiah 43:2-3 (NIV)</a:t>
            </a:r>
          </a:p>
        </p:txBody>
      </p:sp>
    </p:spTree>
    <p:extLst>
      <p:ext uri="{BB962C8B-B14F-4D97-AF65-F5344CB8AC3E}">
        <p14:creationId xmlns:p14="http://schemas.microsoft.com/office/powerpoint/2010/main" val="2714126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B8D4328-33E3-4F52-9CF1-B683FAEAA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81"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9EE3BE6-E38B-48F4-9554-B9F2C5254199}"/>
              </a:ext>
            </a:extLst>
          </p:cNvPr>
          <p:cNvSpPr txBox="1"/>
          <p:nvPr/>
        </p:nvSpPr>
        <p:spPr>
          <a:xfrm>
            <a:off x="501650" y="787400"/>
            <a:ext cx="22326600" cy="7478970"/>
          </a:xfrm>
          <a:prstGeom prst="rect">
            <a:avLst/>
          </a:prstGeom>
          <a:noFill/>
        </p:spPr>
        <p:txBody>
          <a:bodyPr wrap="square">
            <a:spAutoFit/>
          </a:bodyPr>
          <a:lstStyle/>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Sunday: The Day of Joy </a:t>
            </a:r>
          </a:p>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and Freedom</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0" marR="0" lvl="0" indent="0" defTabSz="1044575" rtl="0" eaLnBrk="1" fontAlgn="base" latinLnBrk="0" hangingPunct="1">
              <a:lnSpc>
                <a:spcPct val="100000"/>
              </a:lnSpc>
              <a:spcBef>
                <a:spcPct val="0"/>
              </a:spcBef>
              <a:spcAft>
                <a:spcPct val="0"/>
              </a:spcAft>
              <a:buClrTx/>
              <a:buSzTx/>
              <a:buFontTx/>
              <a:buNone/>
              <a:tabLst/>
              <a:defRPr/>
            </a:pPr>
            <a:r>
              <a:rPr lang="en-US" sz="9600" b="1" dirty="0">
                <a:solidFill>
                  <a:schemeClr val="bg1"/>
                </a:solidFill>
                <a:latin typeface="Bookman Old Style" panose="02050604050505020204" pitchFamily="18" charset="0"/>
                <a:ea typeface="MS PGothic" panose="020B0600070205080204" pitchFamily="34" charset="-128"/>
                <a:cs typeface="+mn-cs"/>
              </a:rPr>
              <a:t> </a:t>
            </a:r>
            <a:endPar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endParaRPr>
          </a:p>
        </p:txBody>
      </p:sp>
    </p:spTree>
    <p:extLst>
      <p:ext uri="{BB962C8B-B14F-4D97-AF65-F5344CB8AC3E}">
        <p14:creationId xmlns:p14="http://schemas.microsoft.com/office/powerpoint/2010/main" val="24706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B8D4328-33E3-4F52-9CF1-B683FAEAA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81"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9EE3BE6-E38B-48F4-9554-B9F2C5254199}"/>
              </a:ext>
            </a:extLst>
          </p:cNvPr>
          <p:cNvSpPr txBox="1"/>
          <p:nvPr/>
        </p:nvSpPr>
        <p:spPr>
          <a:xfrm>
            <a:off x="501650" y="787400"/>
            <a:ext cx="22326600" cy="10433625"/>
          </a:xfrm>
          <a:prstGeom prst="rect">
            <a:avLst/>
          </a:prstGeom>
          <a:noFill/>
        </p:spPr>
        <p:txBody>
          <a:bodyPr wrap="square">
            <a:spAutoFit/>
          </a:bodyPr>
          <a:lstStyle/>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Sunday: The Day of Joy </a:t>
            </a:r>
          </a:p>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and Freedom</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1143000" marR="0" lvl="0" indent="-1143000" defTabSz="104457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   I need to rely on the power of</a:t>
            </a:r>
          </a:p>
          <a:p>
            <a:pPr marR="0" lvl="0" defTabSz="1044575" rtl="0" eaLnBrk="1" fontAlgn="base" latinLnBrk="0" hangingPunct="1">
              <a:lnSpc>
                <a:spcPct val="100000"/>
              </a:lnSpc>
              <a:spcBef>
                <a:spcPct val="0"/>
              </a:spcBef>
              <a:spcAft>
                <a:spcPct val="0"/>
              </a:spcAft>
              <a:buClrTx/>
              <a:buSzTx/>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      Jesus.</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0" marR="0" lvl="0" indent="0" defTabSz="1044575" rtl="0" eaLnBrk="1" fontAlgn="base" latinLnBrk="0" hangingPunct="1">
              <a:lnSpc>
                <a:spcPct val="100000"/>
              </a:lnSpc>
              <a:spcBef>
                <a:spcPct val="0"/>
              </a:spcBef>
              <a:spcAft>
                <a:spcPct val="0"/>
              </a:spcAft>
              <a:buClrTx/>
              <a:buSzTx/>
              <a:buFontTx/>
              <a:buNone/>
              <a:tabLst/>
              <a:defRPr/>
            </a:pPr>
            <a:r>
              <a:rPr lang="en-US" sz="9600" b="1" dirty="0">
                <a:solidFill>
                  <a:schemeClr val="bg1"/>
                </a:solidFill>
                <a:latin typeface="Bookman Old Style" panose="02050604050505020204" pitchFamily="18" charset="0"/>
                <a:ea typeface="MS PGothic" panose="020B0600070205080204" pitchFamily="34" charset="-128"/>
                <a:cs typeface="+mn-cs"/>
              </a:rPr>
              <a:t> </a:t>
            </a:r>
            <a:endPar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endParaRPr>
          </a:p>
        </p:txBody>
      </p:sp>
    </p:spTree>
    <p:extLst>
      <p:ext uri="{BB962C8B-B14F-4D97-AF65-F5344CB8AC3E}">
        <p14:creationId xmlns:p14="http://schemas.microsoft.com/office/powerpoint/2010/main" val="3121906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5509200"/>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“I am the resurrection and the life. The one who believes in me will live, even though they die; and whoever lives by believing in me will never die.”</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John 11:25-263 (NIV)</a:t>
            </a:r>
          </a:p>
        </p:txBody>
      </p:sp>
    </p:spTree>
    <p:extLst>
      <p:ext uri="{BB962C8B-B14F-4D97-AF65-F5344CB8AC3E}">
        <p14:creationId xmlns:p14="http://schemas.microsoft.com/office/powerpoint/2010/main" val="1915632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10926068"/>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“I pray that the eyes of your heart may be enlightened in order that you may know the hope to which he has called you, the riches of his glorious inheritance in his holy people, and his incomparably great power for us who believe. That power is the same as the mighty strength he exerted when he raised Christ from the dead.”</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Ephesians 1:19-20 (NIV)</a:t>
            </a:r>
          </a:p>
        </p:txBody>
      </p:sp>
    </p:spTree>
    <p:extLst>
      <p:ext uri="{BB962C8B-B14F-4D97-AF65-F5344CB8AC3E}">
        <p14:creationId xmlns:p14="http://schemas.microsoft.com/office/powerpoint/2010/main" val="1549694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“I want to know Christ—yes, to know the power of his resurrection and participation in his sufferings, becoming like him in his death.”</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Philippians 3:10 (NIV)</a:t>
            </a:r>
          </a:p>
        </p:txBody>
      </p:sp>
    </p:spTree>
    <p:extLst>
      <p:ext uri="{BB962C8B-B14F-4D97-AF65-F5344CB8AC3E}">
        <p14:creationId xmlns:p14="http://schemas.microsoft.com/office/powerpoint/2010/main" val="1920448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“If you declare with your mouth, “Jesus is Lord,” and believe in your heart that God raised him from the dead, you will be saved.”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Romans 10:9 (NIV)</a:t>
            </a:r>
          </a:p>
        </p:txBody>
      </p:sp>
    </p:spTree>
    <p:extLst>
      <p:ext uri="{BB962C8B-B14F-4D97-AF65-F5344CB8AC3E}">
        <p14:creationId xmlns:p14="http://schemas.microsoft.com/office/powerpoint/2010/main" val="3575101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C26413B-2218-44AE-AE43-7FB471022C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08"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B9E92E67-F412-441E-B92A-0F27F9A7BF21}"/>
              </a:ext>
            </a:extLst>
          </p:cNvPr>
          <p:cNvSpPr txBox="1"/>
          <p:nvPr/>
        </p:nvSpPr>
        <p:spPr>
          <a:xfrm>
            <a:off x="5607050" y="4445000"/>
            <a:ext cx="15011400" cy="1862048"/>
          </a:xfrm>
          <a:prstGeom prst="rect">
            <a:avLst/>
          </a:prstGeom>
          <a:noFill/>
        </p:spPr>
        <p:txBody>
          <a:bodyPr wrap="square">
            <a:spAutoFit/>
          </a:bodyPr>
          <a:lstStyle/>
          <a:p>
            <a:r>
              <a:rPr lang="en-US" sz="11500" b="1" dirty="0">
                <a:solidFill>
                  <a:schemeClr val="bg1"/>
                </a:solidFill>
                <a:latin typeface="Bookman Old Style" panose="02050604050505020204" pitchFamily="18" charset="0"/>
              </a:rPr>
              <a:t>The Lord’s Supper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4154984"/>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“On the evening of that first day of the week, when the disciples were together, with the doors locked for fear of the Jewish leaders.”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John 20:19 (NIV)</a:t>
            </a:r>
          </a:p>
        </p:txBody>
      </p:sp>
    </p:spTree>
    <p:extLst>
      <p:ext uri="{BB962C8B-B14F-4D97-AF65-F5344CB8AC3E}">
        <p14:creationId xmlns:p14="http://schemas.microsoft.com/office/powerpoint/2010/main" val="422394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5509200"/>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“Jesus came and stood among them and said, ‘Peace be with you!’ After he said this, he showed them his hands and side. The disciples were overjoyed when they saw the Lord.”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John 20:20 (NIV)</a:t>
            </a:r>
          </a:p>
        </p:txBody>
      </p:sp>
    </p:spTree>
    <p:extLst>
      <p:ext uri="{BB962C8B-B14F-4D97-AF65-F5344CB8AC3E}">
        <p14:creationId xmlns:p14="http://schemas.microsoft.com/office/powerpoint/2010/main" val="405641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B8D4328-33E3-4F52-9CF1-B683FAEAA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16933"/>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9EE3BE6-E38B-48F4-9554-B9F2C5254199}"/>
              </a:ext>
            </a:extLst>
          </p:cNvPr>
          <p:cNvSpPr txBox="1"/>
          <p:nvPr/>
        </p:nvSpPr>
        <p:spPr>
          <a:xfrm>
            <a:off x="501650" y="787400"/>
            <a:ext cx="22326600" cy="4524315"/>
          </a:xfrm>
          <a:prstGeom prst="rect">
            <a:avLst/>
          </a:prstGeom>
          <a:noFill/>
        </p:spPr>
        <p:txBody>
          <a:bodyPr wrap="square">
            <a:spAutoFit/>
          </a:bodyPr>
          <a:lstStyle/>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Friday: The Day of Fear and Pain</a:t>
            </a:r>
          </a:p>
          <a:p>
            <a:pPr marL="0" marR="0" lvl="0" indent="0" algn="ctr" defTabSz="1044575" rtl="0" eaLnBrk="1" fontAlgn="base" latinLnBrk="0" hangingPunct="1">
              <a:lnSpc>
                <a:spcPct val="100000"/>
              </a:lnSpc>
              <a:spcBef>
                <a:spcPct val="0"/>
              </a:spcBef>
              <a:spcAft>
                <a:spcPct val="0"/>
              </a:spcAft>
              <a:buClrTx/>
              <a:buSzTx/>
              <a:buFontTx/>
              <a:buNone/>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1143000" marR="0" lvl="0" indent="-1143000" defTabSz="1044575"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9600" b="1" dirty="0">
                <a:solidFill>
                  <a:schemeClr val="bg1"/>
                </a:solidFill>
                <a:latin typeface="Bookman Old Style" panose="02050604050505020204" pitchFamily="18" charset="0"/>
                <a:ea typeface="MS PGothic" panose="020B0600070205080204" pitchFamily="34" charset="-128"/>
                <a:cs typeface="+mn-cs"/>
              </a:rPr>
              <a:t> </a:t>
            </a: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I need to reach out to friends.</a:t>
            </a:r>
            <a:endPar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9571851"/>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“Then Jesus went with his disciples to a place called Gethsemane. That's a garden, his favorite place to pray. and he said to them, ‘Sit here while I go over there and pray.’ He took Peter and the two sons of Zebedee along with him, and he began to be sorrowful and troubled… </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Matthew 26:36-39 (NIV)</a:t>
            </a:r>
          </a:p>
        </p:txBody>
      </p:sp>
    </p:spTree>
    <p:extLst>
      <p:ext uri="{BB962C8B-B14F-4D97-AF65-F5344CB8AC3E}">
        <p14:creationId xmlns:p14="http://schemas.microsoft.com/office/powerpoint/2010/main" val="2199438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6863417"/>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…Then he said to them, ‘My soul is overwhelmed with sorrow to the point of death. Stay here and keep watch with me.’ Going a little farther, he fell with his face to the ground and prayed.”</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Matthew 26:36-39 (NIV)</a:t>
            </a:r>
          </a:p>
        </p:txBody>
      </p:sp>
    </p:spTree>
    <p:extLst>
      <p:ext uri="{BB962C8B-B14F-4D97-AF65-F5344CB8AC3E}">
        <p14:creationId xmlns:p14="http://schemas.microsoft.com/office/powerpoint/2010/main" val="1611525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ECEE07-D2B2-4602-923F-AD456F88FC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2406AAC-7E27-406B-8F71-B901E467C3DF}"/>
              </a:ext>
            </a:extLst>
          </p:cNvPr>
          <p:cNvSpPr txBox="1"/>
          <p:nvPr/>
        </p:nvSpPr>
        <p:spPr>
          <a:xfrm>
            <a:off x="409902" y="1937890"/>
            <a:ext cx="22071725" cy="2800767"/>
          </a:xfrm>
          <a:prstGeom prst="rect">
            <a:avLst/>
          </a:prstGeom>
          <a:noFill/>
        </p:spPr>
        <p:txBody>
          <a:bodyPr wrap="square" rtlCol="0">
            <a:spAutoFit/>
          </a:bodyPr>
          <a:lstStyle/>
          <a:p>
            <a:r>
              <a:rPr lang="en-US" sz="4400" b="1" i="1" dirty="0">
                <a:solidFill>
                  <a:schemeClr val="bg1"/>
                </a:solidFill>
                <a:latin typeface="Times New Roman" panose="02020603050405020304" pitchFamily="18" charset="0"/>
                <a:cs typeface="Times New Roman" panose="02020603050405020304" pitchFamily="18" charset="0"/>
              </a:rPr>
              <a:t>	</a:t>
            </a:r>
            <a:r>
              <a:rPr lang="en-US" sz="8800" b="1" i="1" dirty="0">
                <a:solidFill>
                  <a:schemeClr val="bg1"/>
                </a:solidFill>
                <a:latin typeface="Times New Roman" panose="02020603050405020304" pitchFamily="18" charset="0"/>
                <a:cs typeface="Times New Roman" panose="02020603050405020304" pitchFamily="18" charset="0"/>
              </a:rPr>
              <a:t> “Carry each other’s burdens, and in this way you will fulfill the law of Christ.”</a:t>
            </a:r>
            <a:endParaRPr lang="en-US" sz="8000" b="1" i="1" dirty="0">
              <a:solidFill>
                <a:schemeClr val="bg1"/>
              </a:solidFill>
              <a:latin typeface="Times New Roman" panose="02020603050405020304" pitchFamily="18" charset="0"/>
              <a:cs typeface="Times New Roman" panose="02020603050405020304" pitchFamily="18" charset="0"/>
            </a:endParaRPr>
          </a:p>
        </p:txBody>
      </p:sp>
      <p:sp>
        <p:nvSpPr>
          <p:cNvPr id="4" name="Shape 23">
            <a:extLst>
              <a:ext uri="{FF2B5EF4-FFF2-40B4-BE49-F238E27FC236}">
                <a16:creationId xmlns:a16="http://schemas.microsoft.com/office/drawing/2014/main" id="{6E4CE75D-034A-4D0F-81B6-3002C7630D19}"/>
              </a:ext>
            </a:extLst>
          </p:cNvPr>
          <p:cNvSpPr/>
          <p:nvPr/>
        </p:nvSpPr>
        <p:spPr>
          <a:xfrm>
            <a:off x="409902" y="1309576"/>
            <a:ext cx="22418567" cy="0"/>
          </a:xfrm>
          <a:prstGeom prst="line">
            <a:avLst/>
          </a:prstGeom>
          <a:ln w="38100">
            <a:solidFill>
              <a:srgbClr val="CFC60D">
                <a:lumMod val="50000"/>
              </a:srgbClr>
            </a:solidFill>
          </a:ln>
        </p:spPr>
        <p:txBody>
          <a:bodyPr lIns="45718" tIns="45718" rIns="45718" bIns="45718"/>
          <a:lstStyle/>
          <a:p>
            <a:pPr marL="0" marR="0" lvl="0" indent="0" defTabSz="91440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Tw Cen MT"/>
              <a:ea typeface="+mn-ea"/>
              <a:sym typeface="Helvetica Neue"/>
            </a:endParaRPr>
          </a:p>
        </p:txBody>
      </p:sp>
      <p:sp>
        <p:nvSpPr>
          <p:cNvPr id="5" name="TextBox 4">
            <a:extLst>
              <a:ext uri="{FF2B5EF4-FFF2-40B4-BE49-F238E27FC236}">
                <a16:creationId xmlns:a16="http://schemas.microsoft.com/office/drawing/2014/main" id="{E0BA6997-1B7C-4EE1-A12E-5BAD3CF5B530}"/>
              </a:ext>
            </a:extLst>
          </p:cNvPr>
          <p:cNvSpPr txBox="1"/>
          <p:nvPr/>
        </p:nvSpPr>
        <p:spPr>
          <a:xfrm>
            <a:off x="425011" y="293913"/>
            <a:ext cx="15513270"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Galatians 6:2 (NIV)</a:t>
            </a:r>
          </a:p>
        </p:txBody>
      </p:sp>
    </p:spTree>
    <p:extLst>
      <p:ext uri="{BB962C8B-B14F-4D97-AF65-F5344CB8AC3E}">
        <p14:creationId xmlns:p14="http://schemas.microsoft.com/office/powerpoint/2010/main" val="1127857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B8D4328-33E3-4F52-9CF1-B683FAEAA1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81" y="0"/>
            <a:ext cx="23382287" cy="131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9EE3BE6-E38B-48F4-9554-B9F2C5254199}"/>
              </a:ext>
            </a:extLst>
          </p:cNvPr>
          <p:cNvSpPr txBox="1"/>
          <p:nvPr/>
        </p:nvSpPr>
        <p:spPr>
          <a:xfrm>
            <a:off x="501650" y="787400"/>
            <a:ext cx="22326600" cy="6001643"/>
          </a:xfrm>
          <a:prstGeom prst="rect">
            <a:avLst/>
          </a:prstGeom>
          <a:noFill/>
        </p:spPr>
        <p:txBody>
          <a:bodyPr wrap="square">
            <a:spAutoFit/>
          </a:bodyPr>
          <a:lstStyle/>
          <a:p>
            <a:pPr marL="0" marR="0" lvl="0" indent="0" algn="ctr" defTabSz="1044575"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Friday: The Day of Fear and Pain</a:t>
            </a:r>
          </a:p>
          <a:p>
            <a:pPr marL="1143000" marR="0" lvl="0" indent="-1143000" algn="ctr" defTabSz="104457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9600" b="1" dirty="0">
              <a:solidFill>
                <a:schemeClr val="bg1"/>
              </a:solidFill>
              <a:latin typeface="Bookman Old Style" panose="02050604050505020204" pitchFamily="18" charset="0"/>
              <a:ea typeface="MS PGothic" panose="020B0600070205080204" pitchFamily="34" charset="-128"/>
              <a:cs typeface="+mn-cs"/>
            </a:endParaRPr>
          </a:p>
          <a:p>
            <a:pPr marL="1143000" marR="0" lvl="0" indent="-1143000" defTabSz="1044575"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9600" b="1" dirty="0">
                <a:solidFill>
                  <a:schemeClr val="bg1"/>
                </a:solidFill>
                <a:latin typeface="Bookman Old Style" panose="02050604050505020204" pitchFamily="18" charset="0"/>
                <a:ea typeface="MS PGothic" panose="020B0600070205080204" pitchFamily="34" charset="-128"/>
                <a:cs typeface="+mn-cs"/>
              </a:rPr>
              <a:t> </a:t>
            </a:r>
            <a:r>
              <a:rPr kumimoji="0" lang="en-US" sz="96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rPr>
              <a:t>I need to reach out to friends.</a:t>
            </a:r>
          </a:p>
          <a:p>
            <a:pPr marL="1143000" marR="0" lvl="0" indent="-1143000" defTabSz="1044575"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9600" b="1" dirty="0">
                <a:solidFill>
                  <a:schemeClr val="bg1"/>
                </a:solidFill>
                <a:latin typeface="Bookman Old Style" panose="02050604050505020204" pitchFamily="18" charset="0"/>
                <a:ea typeface="MS PGothic" panose="020B0600070205080204" pitchFamily="34" charset="-128"/>
                <a:cs typeface="+mn-cs"/>
              </a:rPr>
              <a:t> I need to reach out to God.</a:t>
            </a:r>
            <a:endPar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S PGothic" panose="020B0600070205080204" pitchFamily="34" charset="-128"/>
              <a:cs typeface="+mn-cs"/>
            </a:endParaRPr>
          </a:p>
        </p:txBody>
      </p:sp>
    </p:spTree>
    <p:extLst>
      <p:ext uri="{BB962C8B-B14F-4D97-AF65-F5344CB8AC3E}">
        <p14:creationId xmlns:p14="http://schemas.microsoft.com/office/powerpoint/2010/main" val="17873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a:majorFont>
        <a:latin typeface="Calibri"/>
        <a:ea typeface=""/>
        <a:cs typeface="Calibri"/>
      </a:majorFont>
      <a:minorFont>
        <a:latin typeface="Calibri"/>
        <a:ea typeface=""/>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1044575" rtl="0" eaLnBrk="1" fontAlgn="base" latinLnBrk="0" hangingPunct="0">
          <a:lnSpc>
            <a:spcPct val="100000"/>
          </a:lnSpc>
          <a:spcBef>
            <a:spcPct val="0"/>
          </a:spcBef>
          <a:spcAft>
            <a:spcPct val="0"/>
          </a:spcAft>
          <a:buClrTx/>
          <a:buSzTx/>
          <a:buFontTx/>
          <a:buNone/>
          <a:tabLst/>
          <a:defRPr kumimoji="0" lang="en-US" altLang="en-US" sz="4100" b="0" i="0" u="none" strike="noStrike" cap="none" normalizeH="0" baseline="0" smtClean="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1044575" rtl="0" eaLnBrk="1" fontAlgn="base" latinLnBrk="0" hangingPunct="0">
          <a:lnSpc>
            <a:spcPct val="100000"/>
          </a:lnSpc>
          <a:spcBef>
            <a:spcPct val="0"/>
          </a:spcBef>
          <a:spcAft>
            <a:spcPct val="0"/>
          </a:spcAft>
          <a:buClrTx/>
          <a:buSzTx/>
          <a:buFontTx/>
          <a:buNone/>
          <a:tabLst/>
          <a:defRPr kumimoji="0" lang="en-US" altLang="en-US" sz="4100" b="0" i="0" u="none" strike="noStrike" cap="none" normalizeH="0" baseline="0" smtClean="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991</Words>
  <Application>Microsoft Office PowerPoint</Application>
  <PresentationFormat>Custom</PresentationFormat>
  <Paragraphs>68</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Bookman Old Style</vt:lpstr>
      <vt:lpstr>Calibri</vt:lpstr>
      <vt:lpstr>Helvetica Neue</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Ollesor 61</dc:creator>
  <cp:lastModifiedBy>Ollesor 61</cp:lastModifiedBy>
  <cp:revision>6</cp:revision>
  <dcterms:modified xsi:type="dcterms:W3CDTF">2023-04-09T22:25:28Z</dcterms:modified>
</cp:coreProperties>
</file>