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7" r:id="rId2"/>
    <p:sldId id="1070" r:id="rId3"/>
    <p:sldId id="1187" r:id="rId4"/>
    <p:sldId id="1218" r:id="rId5"/>
    <p:sldId id="1283" r:id="rId6"/>
    <p:sldId id="1284" r:id="rId7"/>
    <p:sldId id="1285" r:id="rId8"/>
    <p:sldId id="1286" r:id="rId9"/>
    <p:sldId id="1287" r:id="rId10"/>
    <p:sldId id="1288" r:id="rId11"/>
    <p:sldId id="1289" r:id="rId12"/>
    <p:sldId id="1290" r:id="rId13"/>
    <p:sldId id="1291" r:id="rId14"/>
    <p:sldId id="1292" r:id="rId15"/>
    <p:sldId id="1293" r:id="rId16"/>
    <p:sldId id="1294" r:id="rId17"/>
    <p:sldId id="1295" r:id="rId18"/>
    <p:sldId id="1296" r:id="rId19"/>
    <p:sldId id="1297" r:id="rId20"/>
    <p:sldId id="1298" r:id="rId21"/>
    <p:sldId id="1299" r:id="rId22"/>
    <p:sldId id="1300" r:id="rId23"/>
    <p:sldId id="1301" r:id="rId24"/>
    <p:sldId id="1302" r:id="rId25"/>
    <p:sldId id="1303" r:id="rId26"/>
    <p:sldId id="1304" r:id="rId27"/>
    <p:sldId id="1305" r:id="rId28"/>
    <p:sldId id="1306" r:id="rId29"/>
    <p:sldId id="1307" r:id="rId30"/>
    <p:sldId id="130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687775-BC80-462A-8BE2-D2DA327DD7BB}" v="17" dt="2024-02-04T14:52:15.6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78" y="88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sor 61" userId="367270d51f2aa736" providerId="LiveId" clId="{6C687775-BC80-462A-8BE2-D2DA327DD7BB}"/>
    <pc:docChg chg="undo redo custSel addSld delSld modSld">
      <pc:chgData name="Ollesor 61" userId="367270d51f2aa736" providerId="LiveId" clId="{6C687775-BC80-462A-8BE2-D2DA327DD7BB}" dt="2024-02-04T14:52:42.857" v="965" actId="6549"/>
      <pc:docMkLst>
        <pc:docMk/>
      </pc:docMkLst>
      <pc:sldChg chg="modSp mod">
        <pc:chgData name="Ollesor 61" userId="367270d51f2aa736" providerId="LiveId" clId="{6C687775-BC80-462A-8BE2-D2DA327DD7BB}" dt="2024-02-04T14:31:07.327" v="33" actId="20577"/>
        <pc:sldMkLst>
          <pc:docMk/>
          <pc:sldMk cId="3380541208" sldId="437"/>
        </pc:sldMkLst>
        <pc:spChg chg="mod">
          <ac:chgData name="Ollesor 61" userId="367270d51f2aa736" providerId="LiveId" clId="{6C687775-BC80-462A-8BE2-D2DA327DD7BB}" dt="2024-02-04T14:31:03.991" v="31" actId="20577"/>
          <ac:spMkLst>
            <pc:docMk/>
            <pc:sldMk cId="3380541208" sldId="437"/>
            <ac:spMk id="2" creationId="{986C9540-B74A-E79D-3C04-A6969C6717A8}"/>
          </ac:spMkLst>
        </pc:spChg>
        <pc:spChg chg="mod">
          <ac:chgData name="Ollesor 61" userId="367270d51f2aa736" providerId="LiveId" clId="{6C687775-BC80-462A-8BE2-D2DA327DD7BB}" dt="2024-02-04T14:31:07.327" v="33" actId="20577"/>
          <ac:spMkLst>
            <pc:docMk/>
            <pc:sldMk cId="3380541208" sldId="437"/>
            <ac:spMk id="3" creationId="{4906E589-B78A-A936-402C-8F487E735415}"/>
          </ac:spMkLst>
        </pc:spChg>
      </pc:sldChg>
      <pc:sldChg chg="modSp mod">
        <pc:chgData name="Ollesor 61" userId="367270d51f2aa736" providerId="LiveId" clId="{6C687775-BC80-462A-8BE2-D2DA327DD7BB}" dt="2024-02-04T14:32:27.233" v="74" actId="20577"/>
        <pc:sldMkLst>
          <pc:docMk/>
          <pc:sldMk cId="499613935" sldId="1070"/>
        </pc:sldMkLst>
        <pc:spChg chg="mod">
          <ac:chgData name="Ollesor 61" userId="367270d51f2aa736" providerId="LiveId" clId="{6C687775-BC80-462A-8BE2-D2DA327DD7BB}" dt="2024-02-04T14:32:08.822" v="59" actId="20577"/>
          <ac:spMkLst>
            <pc:docMk/>
            <pc:sldMk cId="499613935" sldId="1070"/>
            <ac:spMk id="6" creationId="{1656C8C0-019C-F12A-91B1-31E688FA7E54}"/>
          </ac:spMkLst>
        </pc:spChg>
        <pc:spChg chg="mod">
          <ac:chgData name="Ollesor 61" userId="367270d51f2aa736" providerId="LiveId" clId="{6C687775-BC80-462A-8BE2-D2DA327DD7BB}" dt="2024-02-04T14:32:27.233" v="74" actId="20577"/>
          <ac:spMkLst>
            <pc:docMk/>
            <pc:sldMk cId="499613935" sldId="1070"/>
            <ac:spMk id="9" creationId="{C67CCD1E-79C8-E218-7B8F-D37EFBBB53FB}"/>
          </ac:spMkLst>
        </pc:spChg>
      </pc:sldChg>
      <pc:sldChg chg="modSp mod">
        <pc:chgData name="Ollesor 61" userId="367270d51f2aa736" providerId="LiveId" clId="{6C687775-BC80-462A-8BE2-D2DA327DD7BB}" dt="2024-02-04T14:33:25.701" v="93" actId="6549"/>
        <pc:sldMkLst>
          <pc:docMk/>
          <pc:sldMk cId="911249734" sldId="1187"/>
        </pc:sldMkLst>
        <pc:spChg chg="mod">
          <ac:chgData name="Ollesor 61" userId="367270d51f2aa736" providerId="LiveId" clId="{6C687775-BC80-462A-8BE2-D2DA327DD7BB}" dt="2024-02-04T14:33:25.701" v="93" actId="6549"/>
          <ac:spMkLst>
            <pc:docMk/>
            <pc:sldMk cId="911249734" sldId="1187"/>
            <ac:spMk id="4" creationId="{0434BC97-BC86-9508-FF75-BFC2AD529F0C}"/>
          </ac:spMkLst>
        </pc:spChg>
      </pc:sldChg>
      <pc:sldChg chg="modSp mod">
        <pc:chgData name="Ollesor 61" userId="367270d51f2aa736" providerId="LiveId" clId="{6C687775-BC80-462A-8BE2-D2DA327DD7BB}" dt="2024-02-04T14:33:55.735" v="138" actId="20577"/>
        <pc:sldMkLst>
          <pc:docMk/>
          <pc:sldMk cId="674615079" sldId="1218"/>
        </pc:sldMkLst>
        <pc:spChg chg="mod">
          <ac:chgData name="Ollesor 61" userId="367270d51f2aa736" providerId="LiveId" clId="{6C687775-BC80-462A-8BE2-D2DA327DD7BB}" dt="2024-02-04T14:33:55.735" v="138" actId="20577"/>
          <ac:spMkLst>
            <pc:docMk/>
            <pc:sldMk cId="674615079" sldId="1218"/>
            <ac:spMk id="4" creationId="{0434BC97-BC86-9508-FF75-BFC2AD529F0C}"/>
          </ac:spMkLst>
        </pc:spChg>
      </pc:sldChg>
      <pc:sldChg chg="del">
        <pc:chgData name="Ollesor 61" userId="367270d51f2aa736" providerId="LiveId" clId="{6C687775-BC80-462A-8BE2-D2DA327DD7BB}" dt="2024-02-04T14:33:29.119" v="94" actId="47"/>
        <pc:sldMkLst>
          <pc:docMk/>
          <pc:sldMk cId="3831882139" sldId="1271"/>
        </pc:sldMkLst>
      </pc:sldChg>
      <pc:sldChg chg="del">
        <pc:chgData name="Ollesor 61" userId="367270d51f2aa736" providerId="LiveId" clId="{6C687775-BC80-462A-8BE2-D2DA327DD7BB}" dt="2024-02-04T14:33:30.390" v="95" actId="47"/>
        <pc:sldMkLst>
          <pc:docMk/>
          <pc:sldMk cId="2685241051" sldId="1272"/>
        </pc:sldMkLst>
      </pc:sldChg>
      <pc:sldChg chg="del">
        <pc:chgData name="Ollesor 61" userId="367270d51f2aa736" providerId="LiveId" clId="{6C687775-BC80-462A-8BE2-D2DA327DD7BB}" dt="2024-02-04T14:34:08.998" v="140" actId="47"/>
        <pc:sldMkLst>
          <pc:docMk/>
          <pc:sldMk cId="717708842" sldId="1273"/>
        </pc:sldMkLst>
      </pc:sldChg>
      <pc:sldChg chg="del">
        <pc:chgData name="Ollesor 61" userId="367270d51f2aa736" providerId="LiveId" clId="{6C687775-BC80-462A-8BE2-D2DA327DD7BB}" dt="2024-02-04T14:34:08.998" v="140" actId="47"/>
        <pc:sldMkLst>
          <pc:docMk/>
          <pc:sldMk cId="1380136118" sldId="1274"/>
        </pc:sldMkLst>
      </pc:sldChg>
      <pc:sldChg chg="del">
        <pc:chgData name="Ollesor 61" userId="367270d51f2aa736" providerId="LiveId" clId="{6C687775-BC80-462A-8BE2-D2DA327DD7BB}" dt="2024-02-04T14:34:08.998" v="140" actId="47"/>
        <pc:sldMkLst>
          <pc:docMk/>
          <pc:sldMk cId="2518702257" sldId="1275"/>
        </pc:sldMkLst>
      </pc:sldChg>
      <pc:sldChg chg="del">
        <pc:chgData name="Ollesor 61" userId="367270d51f2aa736" providerId="LiveId" clId="{6C687775-BC80-462A-8BE2-D2DA327DD7BB}" dt="2024-02-04T14:34:08.998" v="140" actId="47"/>
        <pc:sldMkLst>
          <pc:docMk/>
          <pc:sldMk cId="2456513206" sldId="1276"/>
        </pc:sldMkLst>
      </pc:sldChg>
      <pc:sldChg chg="del">
        <pc:chgData name="Ollesor 61" userId="367270d51f2aa736" providerId="LiveId" clId="{6C687775-BC80-462A-8BE2-D2DA327DD7BB}" dt="2024-02-04T14:34:08.998" v="140" actId="47"/>
        <pc:sldMkLst>
          <pc:docMk/>
          <pc:sldMk cId="508484804" sldId="1277"/>
        </pc:sldMkLst>
      </pc:sldChg>
      <pc:sldChg chg="del">
        <pc:chgData name="Ollesor 61" userId="367270d51f2aa736" providerId="LiveId" clId="{6C687775-BC80-462A-8BE2-D2DA327DD7BB}" dt="2024-02-04T14:34:08.998" v="140" actId="47"/>
        <pc:sldMkLst>
          <pc:docMk/>
          <pc:sldMk cId="3035673654" sldId="1278"/>
        </pc:sldMkLst>
      </pc:sldChg>
      <pc:sldChg chg="del">
        <pc:chgData name="Ollesor 61" userId="367270d51f2aa736" providerId="LiveId" clId="{6C687775-BC80-462A-8BE2-D2DA327DD7BB}" dt="2024-02-04T14:34:08.998" v="140" actId="47"/>
        <pc:sldMkLst>
          <pc:docMk/>
          <pc:sldMk cId="740192717" sldId="1279"/>
        </pc:sldMkLst>
      </pc:sldChg>
      <pc:sldChg chg="del">
        <pc:chgData name="Ollesor 61" userId="367270d51f2aa736" providerId="LiveId" clId="{6C687775-BC80-462A-8BE2-D2DA327DD7BB}" dt="2024-02-04T14:34:08.998" v="140" actId="47"/>
        <pc:sldMkLst>
          <pc:docMk/>
          <pc:sldMk cId="2622971431" sldId="1280"/>
        </pc:sldMkLst>
      </pc:sldChg>
      <pc:sldChg chg="del">
        <pc:chgData name="Ollesor 61" userId="367270d51f2aa736" providerId="LiveId" clId="{6C687775-BC80-462A-8BE2-D2DA327DD7BB}" dt="2024-02-04T14:34:08.998" v="140" actId="47"/>
        <pc:sldMkLst>
          <pc:docMk/>
          <pc:sldMk cId="403015228" sldId="1281"/>
        </pc:sldMkLst>
      </pc:sldChg>
      <pc:sldChg chg="del">
        <pc:chgData name="Ollesor 61" userId="367270d51f2aa736" providerId="LiveId" clId="{6C687775-BC80-462A-8BE2-D2DA327DD7BB}" dt="2024-02-04T14:34:08.998" v="140" actId="47"/>
        <pc:sldMkLst>
          <pc:docMk/>
          <pc:sldMk cId="1817071892" sldId="1282"/>
        </pc:sldMkLst>
      </pc:sldChg>
      <pc:sldChg chg="modSp add mod">
        <pc:chgData name="Ollesor 61" userId="367270d51f2aa736" providerId="LiveId" clId="{6C687775-BC80-462A-8BE2-D2DA327DD7BB}" dt="2024-02-04T14:34:25.581" v="163" actId="20577"/>
        <pc:sldMkLst>
          <pc:docMk/>
          <pc:sldMk cId="2642061481" sldId="1283"/>
        </pc:sldMkLst>
        <pc:spChg chg="mod">
          <ac:chgData name="Ollesor 61" userId="367270d51f2aa736" providerId="LiveId" clId="{6C687775-BC80-462A-8BE2-D2DA327DD7BB}" dt="2024-02-04T14:34:25.581" v="163" actId="20577"/>
          <ac:spMkLst>
            <pc:docMk/>
            <pc:sldMk cId="2642061481" sldId="1283"/>
            <ac:spMk id="4" creationId="{9EC8D000-D1F0-5F8A-BC49-CD96FBD57429}"/>
          </ac:spMkLst>
        </pc:spChg>
      </pc:sldChg>
      <pc:sldChg chg="modSp add mod">
        <pc:chgData name="Ollesor 61" userId="367270d51f2aa736" providerId="LiveId" clId="{6C687775-BC80-462A-8BE2-D2DA327DD7BB}" dt="2024-02-04T14:35:08.892" v="185" actId="6549"/>
        <pc:sldMkLst>
          <pc:docMk/>
          <pc:sldMk cId="3631975249" sldId="1284"/>
        </pc:sldMkLst>
        <pc:spChg chg="mod">
          <ac:chgData name="Ollesor 61" userId="367270d51f2aa736" providerId="LiveId" clId="{6C687775-BC80-462A-8BE2-D2DA327DD7BB}" dt="2024-02-04T14:35:08.892" v="185" actId="6549"/>
          <ac:spMkLst>
            <pc:docMk/>
            <pc:sldMk cId="3631975249" sldId="1284"/>
            <ac:spMk id="4" creationId="{6BC6F59D-58AD-15D8-2DFB-6D13C5FB118B}"/>
          </ac:spMkLst>
        </pc:spChg>
      </pc:sldChg>
      <pc:sldChg chg="modSp add mod">
        <pc:chgData name="Ollesor 61" userId="367270d51f2aa736" providerId="LiveId" clId="{6C687775-BC80-462A-8BE2-D2DA327DD7BB}" dt="2024-02-04T14:35:42.612" v="204" actId="20577"/>
        <pc:sldMkLst>
          <pc:docMk/>
          <pc:sldMk cId="2575332632" sldId="1285"/>
        </pc:sldMkLst>
        <pc:spChg chg="mod">
          <ac:chgData name="Ollesor 61" userId="367270d51f2aa736" providerId="LiveId" clId="{6C687775-BC80-462A-8BE2-D2DA327DD7BB}" dt="2024-02-04T14:35:42.612" v="204" actId="20577"/>
          <ac:spMkLst>
            <pc:docMk/>
            <pc:sldMk cId="2575332632" sldId="1285"/>
            <ac:spMk id="4" creationId="{C5708EAE-D1C1-6427-063B-B6D4EA7B6E5B}"/>
          </ac:spMkLst>
        </pc:spChg>
      </pc:sldChg>
      <pc:sldChg chg="modSp add mod">
        <pc:chgData name="Ollesor 61" userId="367270d51f2aa736" providerId="LiveId" clId="{6C687775-BC80-462A-8BE2-D2DA327DD7BB}" dt="2024-02-04T14:36:05.053" v="227" actId="20577"/>
        <pc:sldMkLst>
          <pc:docMk/>
          <pc:sldMk cId="1252657812" sldId="1286"/>
        </pc:sldMkLst>
        <pc:spChg chg="mod">
          <ac:chgData name="Ollesor 61" userId="367270d51f2aa736" providerId="LiveId" clId="{6C687775-BC80-462A-8BE2-D2DA327DD7BB}" dt="2024-02-04T14:36:05.053" v="227" actId="20577"/>
          <ac:spMkLst>
            <pc:docMk/>
            <pc:sldMk cId="1252657812" sldId="1286"/>
            <ac:spMk id="4" creationId="{86D7BB55-C32C-EC39-0CA5-C28BEB44942A}"/>
          </ac:spMkLst>
        </pc:spChg>
      </pc:sldChg>
      <pc:sldChg chg="modSp add mod">
        <pc:chgData name="Ollesor 61" userId="367270d51f2aa736" providerId="LiveId" clId="{6C687775-BC80-462A-8BE2-D2DA327DD7BB}" dt="2024-02-04T14:36:37.364" v="250" actId="6549"/>
        <pc:sldMkLst>
          <pc:docMk/>
          <pc:sldMk cId="2350452205" sldId="1287"/>
        </pc:sldMkLst>
        <pc:spChg chg="mod">
          <ac:chgData name="Ollesor 61" userId="367270d51f2aa736" providerId="LiveId" clId="{6C687775-BC80-462A-8BE2-D2DA327DD7BB}" dt="2024-02-04T14:36:37.364" v="250" actId="6549"/>
          <ac:spMkLst>
            <pc:docMk/>
            <pc:sldMk cId="2350452205" sldId="1287"/>
            <ac:spMk id="4" creationId="{5A2EC8A0-5639-CA32-9FF1-A9E8F6151843}"/>
          </ac:spMkLst>
        </pc:spChg>
      </pc:sldChg>
      <pc:sldChg chg="modSp add mod">
        <pc:chgData name="Ollesor 61" userId="367270d51f2aa736" providerId="LiveId" clId="{6C687775-BC80-462A-8BE2-D2DA327DD7BB}" dt="2024-02-04T14:37:04.252" v="272" actId="6549"/>
        <pc:sldMkLst>
          <pc:docMk/>
          <pc:sldMk cId="2046483711" sldId="1288"/>
        </pc:sldMkLst>
        <pc:spChg chg="mod">
          <ac:chgData name="Ollesor 61" userId="367270d51f2aa736" providerId="LiveId" clId="{6C687775-BC80-462A-8BE2-D2DA327DD7BB}" dt="2024-02-04T14:37:04.252" v="272" actId="6549"/>
          <ac:spMkLst>
            <pc:docMk/>
            <pc:sldMk cId="2046483711" sldId="1288"/>
            <ac:spMk id="4" creationId="{EBF78305-612A-24BF-DB44-9A5C578E767C}"/>
          </ac:spMkLst>
        </pc:spChg>
      </pc:sldChg>
      <pc:sldChg chg="modSp add mod">
        <pc:chgData name="Ollesor 61" userId="367270d51f2aa736" providerId="LiveId" clId="{6C687775-BC80-462A-8BE2-D2DA327DD7BB}" dt="2024-02-04T14:37:24.404" v="300" actId="20577"/>
        <pc:sldMkLst>
          <pc:docMk/>
          <pc:sldMk cId="4065442660" sldId="1289"/>
        </pc:sldMkLst>
        <pc:spChg chg="mod">
          <ac:chgData name="Ollesor 61" userId="367270d51f2aa736" providerId="LiveId" clId="{6C687775-BC80-462A-8BE2-D2DA327DD7BB}" dt="2024-02-04T14:37:24.404" v="300" actId="20577"/>
          <ac:spMkLst>
            <pc:docMk/>
            <pc:sldMk cId="4065442660" sldId="1289"/>
            <ac:spMk id="4" creationId="{21DADD39-15CC-A725-B070-37DA728B7843}"/>
          </ac:spMkLst>
        </pc:spChg>
      </pc:sldChg>
      <pc:sldChg chg="modSp add mod">
        <pc:chgData name="Ollesor 61" userId="367270d51f2aa736" providerId="LiveId" clId="{6C687775-BC80-462A-8BE2-D2DA327DD7BB}" dt="2024-02-04T14:38:07.320" v="321" actId="6549"/>
        <pc:sldMkLst>
          <pc:docMk/>
          <pc:sldMk cId="3950168216" sldId="1290"/>
        </pc:sldMkLst>
        <pc:spChg chg="mod">
          <ac:chgData name="Ollesor 61" userId="367270d51f2aa736" providerId="LiveId" clId="{6C687775-BC80-462A-8BE2-D2DA327DD7BB}" dt="2024-02-04T14:38:07.320" v="321" actId="6549"/>
          <ac:spMkLst>
            <pc:docMk/>
            <pc:sldMk cId="3950168216" sldId="1290"/>
            <ac:spMk id="4" creationId="{2541AB42-B5AA-47A8-B672-0F9D393FD653}"/>
          </ac:spMkLst>
        </pc:spChg>
      </pc:sldChg>
      <pc:sldChg chg="modSp add mod">
        <pc:chgData name="Ollesor 61" userId="367270d51f2aa736" providerId="LiveId" clId="{6C687775-BC80-462A-8BE2-D2DA327DD7BB}" dt="2024-02-04T14:39:06.608" v="412" actId="6549"/>
        <pc:sldMkLst>
          <pc:docMk/>
          <pc:sldMk cId="463973931" sldId="1291"/>
        </pc:sldMkLst>
        <pc:spChg chg="mod">
          <ac:chgData name="Ollesor 61" userId="367270d51f2aa736" providerId="LiveId" clId="{6C687775-BC80-462A-8BE2-D2DA327DD7BB}" dt="2024-02-04T14:39:06.608" v="412" actId="6549"/>
          <ac:spMkLst>
            <pc:docMk/>
            <pc:sldMk cId="463973931" sldId="1291"/>
            <ac:spMk id="4" creationId="{AE163385-3839-A841-BDC4-6202B8373890}"/>
          </ac:spMkLst>
        </pc:spChg>
      </pc:sldChg>
      <pc:sldChg chg="modSp add mod">
        <pc:chgData name="Ollesor 61" userId="367270d51f2aa736" providerId="LiveId" clId="{6C687775-BC80-462A-8BE2-D2DA327DD7BB}" dt="2024-02-04T14:39:23.037" v="423" actId="20577"/>
        <pc:sldMkLst>
          <pc:docMk/>
          <pc:sldMk cId="1953020345" sldId="1292"/>
        </pc:sldMkLst>
        <pc:spChg chg="mod">
          <ac:chgData name="Ollesor 61" userId="367270d51f2aa736" providerId="LiveId" clId="{6C687775-BC80-462A-8BE2-D2DA327DD7BB}" dt="2024-02-04T14:39:23.037" v="423" actId="20577"/>
          <ac:spMkLst>
            <pc:docMk/>
            <pc:sldMk cId="1953020345" sldId="1292"/>
            <ac:spMk id="4" creationId="{8A089618-4400-B6A3-79D8-4FD63DF3AA92}"/>
          </ac:spMkLst>
        </pc:spChg>
      </pc:sldChg>
      <pc:sldChg chg="modSp add mod">
        <pc:chgData name="Ollesor 61" userId="367270d51f2aa736" providerId="LiveId" clId="{6C687775-BC80-462A-8BE2-D2DA327DD7BB}" dt="2024-02-04T14:40:07.999" v="454" actId="20577"/>
        <pc:sldMkLst>
          <pc:docMk/>
          <pc:sldMk cId="717263887" sldId="1293"/>
        </pc:sldMkLst>
        <pc:spChg chg="mod">
          <ac:chgData name="Ollesor 61" userId="367270d51f2aa736" providerId="LiveId" clId="{6C687775-BC80-462A-8BE2-D2DA327DD7BB}" dt="2024-02-04T14:40:07.999" v="454" actId="20577"/>
          <ac:spMkLst>
            <pc:docMk/>
            <pc:sldMk cId="717263887" sldId="1293"/>
            <ac:spMk id="4" creationId="{6C82E2C2-4051-04BA-9DCB-E0CEB7AEF7FE}"/>
          </ac:spMkLst>
        </pc:spChg>
      </pc:sldChg>
      <pc:sldChg chg="modSp add mod">
        <pc:chgData name="Ollesor 61" userId="367270d51f2aa736" providerId="LiveId" clId="{6C687775-BC80-462A-8BE2-D2DA327DD7BB}" dt="2024-02-04T14:40:42.218" v="482" actId="20577"/>
        <pc:sldMkLst>
          <pc:docMk/>
          <pc:sldMk cId="31886980" sldId="1294"/>
        </pc:sldMkLst>
        <pc:spChg chg="mod">
          <ac:chgData name="Ollesor 61" userId="367270d51f2aa736" providerId="LiveId" clId="{6C687775-BC80-462A-8BE2-D2DA327DD7BB}" dt="2024-02-04T14:40:42.218" v="482" actId="20577"/>
          <ac:spMkLst>
            <pc:docMk/>
            <pc:sldMk cId="31886980" sldId="1294"/>
            <ac:spMk id="4" creationId="{099BDECD-7B84-E1C2-C450-8396C3779DA9}"/>
          </ac:spMkLst>
        </pc:spChg>
      </pc:sldChg>
      <pc:sldChg chg="modSp add mod">
        <pc:chgData name="Ollesor 61" userId="367270d51f2aa736" providerId="LiveId" clId="{6C687775-BC80-462A-8BE2-D2DA327DD7BB}" dt="2024-02-04T14:41:03.343" v="523" actId="20577"/>
        <pc:sldMkLst>
          <pc:docMk/>
          <pc:sldMk cId="4141366925" sldId="1295"/>
        </pc:sldMkLst>
        <pc:spChg chg="mod">
          <ac:chgData name="Ollesor 61" userId="367270d51f2aa736" providerId="LiveId" clId="{6C687775-BC80-462A-8BE2-D2DA327DD7BB}" dt="2024-02-04T14:41:03.343" v="523" actId="20577"/>
          <ac:spMkLst>
            <pc:docMk/>
            <pc:sldMk cId="4141366925" sldId="1295"/>
            <ac:spMk id="4" creationId="{C9E1BCE0-B160-D9B1-6C66-76C75DEFBA3E}"/>
          </ac:spMkLst>
        </pc:spChg>
      </pc:sldChg>
      <pc:sldChg chg="modSp add mod">
        <pc:chgData name="Ollesor 61" userId="367270d51f2aa736" providerId="LiveId" clId="{6C687775-BC80-462A-8BE2-D2DA327DD7BB}" dt="2024-02-04T14:41:35.575" v="543" actId="6549"/>
        <pc:sldMkLst>
          <pc:docMk/>
          <pc:sldMk cId="1886936290" sldId="1296"/>
        </pc:sldMkLst>
        <pc:spChg chg="mod">
          <ac:chgData name="Ollesor 61" userId="367270d51f2aa736" providerId="LiveId" clId="{6C687775-BC80-462A-8BE2-D2DA327DD7BB}" dt="2024-02-04T14:41:35.575" v="543" actId="6549"/>
          <ac:spMkLst>
            <pc:docMk/>
            <pc:sldMk cId="1886936290" sldId="1296"/>
            <ac:spMk id="4" creationId="{9AE99F3E-1F1D-9534-C088-A9112A99787D}"/>
          </ac:spMkLst>
        </pc:spChg>
      </pc:sldChg>
      <pc:sldChg chg="modSp add mod">
        <pc:chgData name="Ollesor 61" userId="367270d51f2aa736" providerId="LiveId" clId="{6C687775-BC80-462A-8BE2-D2DA327DD7BB}" dt="2024-02-04T14:42:14.206" v="562" actId="6549"/>
        <pc:sldMkLst>
          <pc:docMk/>
          <pc:sldMk cId="3369367472" sldId="1297"/>
        </pc:sldMkLst>
        <pc:spChg chg="mod">
          <ac:chgData name="Ollesor 61" userId="367270d51f2aa736" providerId="LiveId" clId="{6C687775-BC80-462A-8BE2-D2DA327DD7BB}" dt="2024-02-04T14:42:14.206" v="562" actId="6549"/>
          <ac:spMkLst>
            <pc:docMk/>
            <pc:sldMk cId="3369367472" sldId="1297"/>
            <ac:spMk id="4" creationId="{A4B84AB1-79DC-C500-9D59-7C9531E070EF}"/>
          </ac:spMkLst>
        </pc:spChg>
      </pc:sldChg>
      <pc:sldChg chg="modSp add mod">
        <pc:chgData name="Ollesor 61" userId="367270d51f2aa736" providerId="LiveId" clId="{6C687775-BC80-462A-8BE2-D2DA327DD7BB}" dt="2024-02-04T14:43:25.897" v="627" actId="122"/>
        <pc:sldMkLst>
          <pc:docMk/>
          <pc:sldMk cId="4096262980" sldId="1298"/>
        </pc:sldMkLst>
        <pc:spChg chg="mod">
          <ac:chgData name="Ollesor 61" userId="367270d51f2aa736" providerId="LiveId" clId="{6C687775-BC80-462A-8BE2-D2DA327DD7BB}" dt="2024-02-04T14:43:25.897" v="627" actId="122"/>
          <ac:spMkLst>
            <pc:docMk/>
            <pc:sldMk cId="4096262980" sldId="1298"/>
            <ac:spMk id="4" creationId="{E5406275-B041-6354-2687-0A4F0A053F5A}"/>
          </ac:spMkLst>
        </pc:spChg>
      </pc:sldChg>
      <pc:sldChg chg="modSp add mod">
        <pc:chgData name="Ollesor 61" userId="367270d51f2aa736" providerId="LiveId" clId="{6C687775-BC80-462A-8BE2-D2DA327DD7BB}" dt="2024-02-04T14:44:03.606" v="664" actId="20577"/>
        <pc:sldMkLst>
          <pc:docMk/>
          <pc:sldMk cId="1156001750" sldId="1299"/>
        </pc:sldMkLst>
        <pc:spChg chg="mod">
          <ac:chgData name="Ollesor 61" userId="367270d51f2aa736" providerId="LiveId" clId="{6C687775-BC80-462A-8BE2-D2DA327DD7BB}" dt="2024-02-04T14:44:03.606" v="664" actId="20577"/>
          <ac:spMkLst>
            <pc:docMk/>
            <pc:sldMk cId="1156001750" sldId="1299"/>
            <ac:spMk id="4" creationId="{692D51BA-2766-BA59-8BCC-2B56448CF965}"/>
          </ac:spMkLst>
        </pc:spChg>
      </pc:sldChg>
      <pc:sldChg chg="add del">
        <pc:chgData name="Ollesor 61" userId="367270d51f2aa736" providerId="LiveId" clId="{6C687775-BC80-462A-8BE2-D2DA327DD7BB}" dt="2024-02-04T14:43:42.880" v="629" actId="47"/>
        <pc:sldMkLst>
          <pc:docMk/>
          <pc:sldMk cId="3353973867" sldId="1299"/>
        </pc:sldMkLst>
      </pc:sldChg>
      <pc:sldChg chg="modSp add mod">
        <pc:chgData name="Ollesor 61" userId="367270d51f2aa736" providerId="LiveId" clId="{6C687775-BC80-462A-8BE2-D2DA327DD7BB}" dt="2024-02-04T14:44:40.090" v="683" actId="6549"/>
        <pc:sldMkLst>
          <pc:docMk/>
          <pc:sldMk cId="617102919" sldId="1300"/>
        </pc:sldMkLst>
        <pc:spChg chg="mod">
          <ac:chgData name="Ollesor 61" userId="367270d51f2aa736" providerId="LiveId" clId="{6C687775-BC80-462A-8BE2-D2DA327DD7BB}" dt="2024-02-04T14:44:40.090" v="683" actId="6549"/>
          <ac:spMkLst>
            <pc:docMk/>
            <pc:sldMk cId="617102919" sldId="1300"/>
            <ac:spMk id="4" creationId="{B02DC1F5-CE96-29F4-D50F-3D34528ABDA2}"/>
          </ac:spMkLst>
        </pc:spChg>
      </pc:sldChg>
      <pc:sldChg chg="modSp add mod">
        <pc:chgData name="Ollesor 61" userId="367270d51f2aa736" providerId="LiveId" clId="{6C687775-BC80-462A-8BE2-D2DA327DD7BB}" dt="2024-02-04T14:45:16.705" v="703" actId="20577"/>
        <pc:sldMkLst>
          <pc:docMk/>
          <pc:sldMk cId="753326036" sldId="1301"/>
        </pc:sldMkLst>
        <pc:spChg chg="mod">
          <ac:chgData name="Ollesor 61" userId="367270d51f2aa736" providerId="LiveId" clId="{6C687775-BC80-462A-8BE2-D2DA327DD7BB}" dt="2024-02-04T14:45:16.705" v="703" actId="20577"/>
          <ac:spMkLst>
            <pc:docMk/>
            <pc:sldMk cId="753326036" sldId="1301"/>
            <ac:spMk id="4" creationId="{E5273FAC-EF74-2A4D-DCFF-D94C00AC73ED}"/>
          </ac:spMkLst>
        </pc:spChg>
      </pc:sldChg>
      <pc:sldChg chg="modSp add mod">
        <pc:chgData name="Ollesor 61" userId="367270d51f2aa736" providerId="LiveId" clId="{6C687775-BC80-462A-8BE2-D2DA327DD7BB}" dt="2024-02-04T14:46:22.744" v="761" actId="6549"/>
        <pc:sldMkLst>
          <pc:docMk/>
          <pc:sldMk cId="2601521262" sldId="1302"/>
        </pc:sldMkLst>
        <pc:spChg chg="mod">
          <ac:chgData name="Ollesor 61" userId="367270d51f2aa736" providerId="LiveId" clId="{6C687775-BC80-462A-8BE2-D2DA327DD7BB}" dt="2024-02-04T14:46:22.744" v="761" actId="6549"/>
          <ac:spMkLst>
            <pc:docMk/>
            <pc:sldMk cId="2601521262" sldId="1302"/>
            <ac:spMk id="4" creationId="{5B6DA86C-DCF6-62DF-8197-4C2C26F2CE5D}"/>
          </ac:spMkLst>
        </pc:spChg>
      </pc:sldChg>
      <pc:sldChg chg="modSp add mod">
        <pc:chgData name="Ollesor 61" userId="367270d51f2aa736" providerId="LiveId" clId="{6C687775-BC80-462A-8BE2-D2DA327DD7BB}" dt="2024-02-04T14:46:41.422" v="806" actId="20577"/>
        <pc:sldMkLst>
          <pc:docMk/>
          <pc:sldMk cId="3138677559" sldId="1303"/>
        </pc:sldMkLst>
        <pc:spChg chg="mod">
          <ac:chgData name="Ollesor 61" userId="367270d51f2aa736" providerId="LiveId" clId="{6C687775-BC80-462A-8BE2-D2DA327DD7BB}" dt="2024-02-04T14:46:41.422" v="806" actId="20577"/>
          <ac:spMkLst>
            <pc:docMk/>
            <pc:sldMk cId="3138677559" sldId="1303"/>
            <ac:spMk id="4" creationId="{23ED7FA1-EFFC-A77C-6DD8-F329FD6D3DCC}"/>
          </ac:spMkLst>
        </pc:spChg>
      </pc:sldChg>
      <pc:sldChg chg="modSp add mod">
        <pc:chgData name="Ollesor 61" userId="367270d51f2aa736" providerId="LiveId" clId="{6C687775-BC80-462A-8BE2-D2DA327DD7BB}" dt="2024-02-04T14:46:56.363" v="838" actId="20577"/>
        <pc:sldMkLst>
          <pc:docMk/>
          <pc:sldMk cId="2752138776" sldId="1304"/>
        </pc:sldMkLst>
        <pc:spChg chg="mod">
          <ac:chgData name="Ollesor 61" userId="367270d51f2aa736" providerId="LiveId" clId="{6C687775-BC80-462A-8BE2-D2DA327DD7BB}" dt="2024-02-04T14:46:56.363" v="838" actId="20577"/>
          <ac:spMkLst>
            <pc:docMk/>
            <pc:sldMk cId="2752138776" sldId="1304"/>
            <ac:spMk id="4" creationId="{6DF2147D-0CD2-5204-B9A9-A283A0253847}"/>
          </ac:spMkLst>
        </pc:spChg>
      </pc:sldChg>
      <pc:sldChg chg="modSp add mod">
        <pc:chgData name="Ollesor 61" userId="367270d51f2aa736" providerId="LiveId" clId="{6C687775-BC80-462A-8BE2-D2DA327DD7BB}" dt="2024-02-04T14:47:14.258" v="878" actId="20577"/>
        <pc:sldMkLst>
          <pc:docMk/>
          <pc:sldMk cId="3229909236" sldId="1305"/>
        </pc:sldMkLst>
        <pc:spChg chg="mod">
          <ac:chgData name="Ollesor 61" userId="367270d51f2aa736" providerId="LiveId" clId="{6C687775-BC80-462A-8BE2-D2DA327DD7BB}" dt="2024-02-04T14:47:14.258" v="878" actId="20577"/>
          <ac:spMkLst>
            <pc:docMk/>
            <pc:sldMk cId="3229909236" sldId="1305"/>
            <ac:spMk id="4" creationId="{DDA3368E-C713-E0B2-F0D4-A0DF8105DBA3}"/>
          </ac:spMkLst>
        </pc:spChg>
      </pc:sldChg>
      <pc:sldChg chg="modSp add mod">
        <pc:chgData name="Ollesor 61" userId="367270d51f2aa736" providerId="LiveId" clId="{6C687775-BC80-462A-8BE2-D2DA327DD7BB}" dt="2024-02-04T14:48:48.040" v="915" actId="6549"/>
        <pc:sldMkLst>
          <pc:docMk/>
          <pc:sldMk cId="189702812" sldId="1306"/>
        </pc:sldMkLst>
        <pc:spChg chg="mod">
          <ac:chgData name="Ollesor 61" userId="367270d51f2aa736" providerId="LiveId" clId="{6C687775-BC80-462A-8BE2-D2DA327DD7BB}" dt="2024-02-04T14:48:48.040" v="915" actId="6549"/>
          <ac:spMkLst>
            <pc:docMk/>
            <pc:sldMk cId="189702812" sldId="1306"/>
            <ac:spMk id="4" creationId="{426CD7F5-131E-BE35-B513-8C9E6EB53283}"/>
          </ac:spMkLst>
        </pc:spChg>
      </pc:sldChg>
      <pc:sldChg chg="add del">
        <pc:chgData name="Ollesor 61" userId="367270d51f2aa736" providerId="LiveId" clId="{6C687775-BC80-462A-8BE2-D2DA327DD7BB}" dt="2024-02-04T14:48:16.693" v="880" actId="47"/>
        <pc:sldMkLst>
          <pc:docMk/>
          <pc:sldMk cId="3533053626" sldId="1306"/>
        </pc:sldMkLst>
      </pc:sldChg>
      <pc:sldChg chg="modSp add mod">
        <pc:chgData name="Ollesor 61" userId="367270d51f2aa736" providerId="LiveId" clId="{6C687775-BC80-462A-8BE2-D2DA327DD7BB}" dt="2024-02-04T14:49:09.491" v="941" actId="20577"/>
        <pc:sldMkLst>
          <pc:docMk/>
          <pc:sldMk cId="2479808135" sldId="1307"/>
        </pc:sldMkLst>
        <pc:spChg chg="mod">
          <ac:chgData name="Ollesor 61" userId="367270d51f2aa736" providerId="LiveId" clId="{6C687775-BC80-462A-8BE2-D2DA327DD7BB}" dt="2024-02-04T14:49:09.491" v="941" actId="20577"/>
          <ac:spMkLst>
            <pc:docMk/>
            <pc:sldMk cId="2479808135" sldId="1307"/>
            <ac:spMk id="4" creationId="{BE6C9AF1-F96E-DB68-5EB3-B3D3CD9CF24F}"/>
          </ac:spMkLst>
        </pc:spChg>
      </pc:sldChg>
      <pc:sldChg chg="modSp add mod">
        <pc:chgData name="Ollesor 61" userId="367270d51f2aa736" providerId="LiveId" clId="{6C687775-BC80-462A-8BE2-D2DA327DD7BB}" dt="2024-02-04T14:52:42.857" v="965" actId="6549"/>
        <pc:sldMkLst>
          <pc:docMk/>
          <pc:sldMk cId="3023607329" sldId="1308"/>
        </pc:sldMkLst>
        <pc:spChg chg="mod">
          <ac:chgData name="Ollesor 61" userId="367270d51f2aa736" providerId="LiveId" clId="{6C687775-BC80-462A-8BE2-D2DA327DD7BB}" dt="2024-02-04T14:52:42.857" v="965" actId="6549"/>
          <ac:spMkLst>
            <pc:docMk/>
            <pc:sldMk cId="3023607329" sldId="1308"/>
            <ac:spMk id="4" creationId="{03C91341-A1A4-7EB1-9662-D06F045EC5F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956023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204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517368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85580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038303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956475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35300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84516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9741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161648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0205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5557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7215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73547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225626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363742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907BD3-530C-42FB-87F2-75E5132BCE5C}" type="datetimeFigureOut">
              <a:rPr lang="en-US" smtClean="0"/>
              <a:t>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9D850A-8D44-4311-B20E-AECE87E501A5}" type="slidenum">
              <a:rPr lang="en-US" smtClean="0"/>
              <a:t>‹#›</a:t>
            </a:fld>
            <a:endParaRPr lang="en-US" dirty="0"/>
          </a:p>
        </p:txBody>
      </p:sp>
    </p:spTree>
    <p:extLst>
      <p:ext uri="{BB962C8B-B14F-4D97-AF65-F5344CB8AC3E}">
        <p14:creationId xmlns:p14="http://schemas.microsoft.com/office/powerpoint/2010/main" val="41192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907BD3-530C-42FB-87F2-75E5132BCE5C}" type="datetimeFigureOut">
              <a:rPr lang="en-US" smtClean="0"/>
              <a:t>2/4/2024</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9D850A-8D44-4311-B20E-AECE87E501A5}" type="slidenum">
              <a:rPr lang="en-US" smtClean="0"/>
              <a:t>‹#›</a:t>
            </a:fld>
            <a:endParaRPr lang="en-US" dirty="0"/>
          </a:p>
        </p:txBody>
      </p:sp>
    </p:spTree>
    <p:extLst>
      <p:ext uri="{BB962C8B-B14F-4D97-AF65-F5344CB8AC3E}">
        <p14:creationId xmlns:p14="http://schemas.microsoft.com/office/powerpoint/2010/main" val="1492188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9540-B74A-E79D-3C04-A6969C6717A8}"/>
              </a:ext>
            </a:extLst>
          </p:cNvPr>
          <p:cNvSpPr>
            <a:spLocks noGrp="1"/>
          </p:cNvSpPr>
          <p:nvPr>
            <p:ph type="ctrTitle"/>
          </p:nvPr>
        </p:nvSpPr>
        <p:spPr>
          <a:xfrm>
            <a:off x="355121" y="406400"/>
            <a:ext cx="11481758" cy="2387600"/>
          </a:xfrm>
        </p:spPr>
        <p:txBody>
          <a:bodyPr>
            <a:normAutofit/>
          </a:bodyPr>
          <a:lstStyle/>
          <a:p>
            <a:r>
              <a:rPr lang="en-US" sz="6000" dirty="0"/>
              <a:t>The seven greatest words of love</a:t>
            </a:r>
          </a:p>
        </p:txBody>
      </p:sp>
      <p:sp>
        <p:nvSpPr>
          <p:cNvPr id="3" name="Subtitle 2">
            <a:extLst>
              <a:ext uri="{FF2B5EF4-FFF2-40B4-BE49-F238E27FC236}">
                <a16:creationId xmlns:a16="http://schemas.microsoft.com/office/drawing/2014/main" id="{4906E589-B78A-A936-402C-8F487E735415}"/>
              </a:ext>
            </a:extLst>
          </p:cNvPr>
          <p:cNvSpPr>
            <a:spLocks noGrp="1"/>
          </p:cNvSpPr>
          <p:nvPr>
            <p:ph type="subTitle" idx="1"/>
          </p:nvPr>
        </p:nvSpPr>
        <p:spPr>
          <a:xfrm>
            <a:off x="0" y="3602038"/>
            <a:ext cx="12192000" cy="1655762"/>
          </a:xfrm>
        </p:spPr>
        <p:txBody>
          <a:bodyPr>
            <a:normAutofit/>
          </a:bodyPr>
          <a:lstStyle/>
          <a:p>
            <a:r>
              <a:rPr lang="en-US" sz="5400" dirty="0"/>
              <a:t>A 7-Part Message Series</a:t>
            </a:r>
          </a:p>
        </p:txBody>
      </p:sp>
    </p:spTree>
    <p:extLst>
      <p:ext uri="{BB962C8B-B14F-4D97-AF65-F5344CB8AC3E}">
        <p14:creationId xmlns:p14="http://schemas.microsoft.com/office/powerpoint/2010/main" val="338054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F3C1C2-B9C2-4532-98F4-EA3BAC052BF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BF78305-612A-24BF-DB44-9A5C578E767C}"/>
              </a:ext>
            </a:extLst>
          </p:cNvPr>
          <p:cNvSpPr txBox="1"/>
          <p:nvPr/>
        </p:nvSpPr>
        <p:spPr>
          <a:xfrm>
            <a:off x="520920" y="220176"/>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“Some people ruin themselves by their own stupid actions and then blame the Lord.”</a:t>
            </a:r>
          </a:p>
          <a:p>
            <a:pPr algn="ctr"/>
            <a:r>
              <a:rPr lang="en-US" sz="4800" b="1" dirty="0">
                <a:effectLst>
                  <a:outerShdw blurRad="38100" dist="38100" dir="2700000" algn="tl">
                    <a:srgbClr val="000000">
                      <a:alpha val="43137"/>
                    </a:srgbClr>
                  </a:outerShdw>
                </a:effectLst>
                <a:latin typeface="Arial Nova Cond" panose="020B0506020202020204" pitchFamily="34" charset="0"/>
              </a:rPr>
              <a:t>Proverbs 19:3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0464837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A431E4-C645-023F-5754-BC6DF50A09A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1DADD39-15CC-A725-B070-37DA728B7843}"/>
              </a:ext>
            </a:extLst>
          </p:cNvPr>
          <p:cNvSpPr txBox="1"/>
          <p:nvPr/>
        </p:nvSpPr>
        <p:spPr>
          <a:xfrm>
            <a:off x="264459" y="0"/>
            <a:ext cx="11663082" cy="4462760"/>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 We Usually Do With Our Guilt?</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We bury it.</a:t>
            </a:r>
          </a:p>
          <a:p>
            <a:r>
              <a:rPr lang="en-US" sz="4800" b="1" dirty="0">
                <a:effectLst>
                  <a:outerShdw blurRad="38100" dist="38100" dir="2700000" algn="tl">
                    <a:srgbClr val="000000">
                      <a:alpha val="43137"/>
                    </a:srgbClr>
                  </a:outerShdw>
                </a:effectLst>
                <a:latin typeface="Arial Nova Cond" panose="020B0506020202020204" pitchFamily="34" charset="0"/>
              </a:rPr>
              <a:t>		2. We blame others.</a:t>
            </a:r>
          </a:p>
          <a:p>
            <a:r>
              <a:rPr lang="en-US" sz="4800" b="1" dirty="0">
                <a:effectLst>
                  <a:outerShdw blurRad="38100" dist="38100" dir="2700000" algn="tl">
                    <a:srgbClr val="000000">
                      <a:alpha val="43137"/>
                    </a:srgbClr>
                  </a:outerShdw>
                </a:effectLst>
                <a:latin typeface="Arial Nova Cond" panose="020B0506020202020204" pitchFamily="34" charset="0"/>
              </a:rPr>
              <a:t>		3. We beat ourselves up.</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0654426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0DA765-7E88-27AA-FD8D-B7AC4D8FB7A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541AB42-B5AA-47A8-B672-0F9D393FD653}"/>
              </a:ext>
            </a:extLst>
          </p:cNvPr>
          <p:cNvSpPr txBox="1"/>
          <p:nvPr/>
        </p:nvSpPr>
        <p:spPr>
          <a:xfrm>
            <a:off x="520920" y="220176"/>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“My guilt has overwhelmed me like a burden too heavy to bear. My wounds fester and are loathsome because of my sinful folly. I am bowed down and brought very low; all day long I go about mourning.”</a:t>
            </a:r>
          </a:p>
          <a:p>
            <a:pPr algn="ctr"/>
            <a:r>
              <a:rPr lang="en-US" sz="4800" b="1" dirty="0">
                <a:effectLst>
                  <a:outerShdw blurRad="38100" dist="38100" dir="2700000" algn="tl">
                    <a:srgbClr val="000000">
                      <a:alpha val="43137"/>
                    </a:srgbClr>
                  </a:outerShdw>
                </a:effectLst>
                <a:latin typeface="Arial Nova Cond" panose="020B0506020202020204" pitchFamily="34" charset="0"/>
              </a:rPr>
              <a:t>Psalm 38:4-6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9501682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C7D390-AA3B-F78A-91B8-D59135830E4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AE163385-3839-A841-BDC4-6202B8373890}"/>
              </a:ext>
            </a:extLst>
          </p:cNvPr>
          <p:cNvSpPr txBox="1"/>
          <p:nvPr/>
        </p:nvSpPr>
        <p:spPr>
          <a:xfrm>
            <a:off x="264459" y="0"/>
            <a:ext cx="11663082" cy="2246769"/>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Does Jesus Want You to Do </a:t>
            </a:r>
          </a:p>
          <a:p>
            <a:pPr algn="ctr"/>
            <a:r>
              <a:rPr lang="en-US" sz="4800" b="1" dirty="0">
                <a:effectLst>
                  <a:outerShdw blurRad="38100" dist="38100" dir="2700000" algn="tl">
                    <a:srgbClr val="000000">
                      <a:alpha val="43137"/>
                    </a:srgbClr>
                  </a:outerShdw>
                </a:effectLst>
                <a:latin typeface="Arial Nova Cond" panose="020B0506020202020204" pitchFamily="34" charset="0"/>
              </a:rPr>
              <a:t>With Your Guilt?</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639739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1910A-133A-DF1C-11FB-EE11AB851EC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A089618-4400-B6A3-79D8-4FD63DF3AA92}"/>
              </a:ext>
            </a:extLst>
          </p:cNvPr>
          <p:cNvSpPr txBox="1"/>
          <p:nvPr/>
        </p:nvSpPr>
        <p:spPr>
          <a:xfrm>
            <a:off x="264459" y="0"/>
            <a:ext cx="11663082" cy="3724096"/>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Does Jesus Want You to Do </a:t>
            </a:r>
          </a:p>
          <a:p>
            <a:pPr algn="ctr"/>
            <a:r>
              <a:rPr lang="en-US" sz="4800" b="1" dirty="0">
                <a:effectLst>
                  <a:outerShdw blurRad="38100" dist="38100" dir="2700000" algn="tl">
                    <a:srgbClr val="000000">
                      <a:alpha val="43137"/>
                    </a:srgbClr>
                  </a:outerShdw>
                </a:effectLst>
                <a:latin typeface="Arial Nova Cond" panose="020B0506020202020204" pitchFamily="34" charset="0"/>
              </a:rPr>
              <a:t>With Your Guilt?</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Admit it.</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9530203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1040AF-FC36-757E-3E51-DDD05D7D28A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C82E2C2-4051-04BA-9DCB-E0CEB7AEF7FE}"/>
              </a:ext>
            </a:extLst>
          </p:cNvPr>
          <p:cNvSpPr txBox="1"/>
          <p:nvPr/>
        </p:nvSpPr>
        <p:spPr>
          <a:xfrm>
            <a:off x="520920" y="220176"/>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Lord gave us mind and conscience; we cannot hide from ourselves.”</a:t>
            </a:r>
          </a:p>
          <a:p>
            <a:pPr algn="ctr"/>
            <a:r>
              <a:rPr lang="en-US" sz="4800" b="1" dirty="0">
                <a:effectLst>
                  <a:outerShdw blurRad="38100" dist="38100" dir="2700000" algn="tl">
                    <a:srgbClr val="000000">
                      <a:alpha val="43137"/>
                    </a:srgbClr>
                  </a:outerShdw>
                </a:effectLst>
                <a:latin typeface="Arial Nova Cond" panose="020B0506020202020204" pitchFamily="34" charset="0"/>
              </a:rPr>
              <a:t>Proverb 20:27 (GNT)</a:t>
            </a:r>
            <a:endParaRPr lang="en-US" sz="4400" dirty="0">
              <a:latin typeface="Arial Nova Cond" panose="020B0506020202020204" pitchFamily="34" charset="0"/>
            </a:endParaRPr>
          </a:p>
        </p:txBody>
      </p:sp>
    </p:spTree>
    <p:extLst>
      <p:ext uri="{BB962C8B-B14F-4D97-AF65-F5344CB8AC3E}">
        <p14:creationId xmlns:p14="http://schemas.microsoft.com/office/powerpoint/2010/main" val="7172638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7F74A0-4FDB-AA2D-C0C9-94F02ABB2797}"/>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99BDECD-7B84-E1C2-C450-8396C3779DA9}"/>
              </a:ext>
            </a:extLst>
          </p:cNvPr>
          <p:cNvSpPr txBox="1"/>
          <p:nvPr/>
        </p:nvSpPr>
        <p:spPr>
          <a:xfrm>
            <a:off x="520920" y="220176"/>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“If we claim to be without sin, we deceive ourselves and the truth is not in us.”</a:t>
            </a:r>
          </a:p>
          <a:p>
            <a:pPr algn="ctr"/>
            <a:r>
              <a:rPr lang="en-US" sz="4800" b="1" dirty="0">
                <a:effectLst>
                  <a:outerShdw blurRad="38100" dist="38100" dir="2700000" algn="tl">
                    <a:srgbClr val="000000">
                      <a:alpha val="43137"/>
                    </a:srgbClr>
                  </a:outerShdw>
                </a:effectLst>
                <a:latin typeface="Arial Nova Cond" panose="020B0506020202020204" pitchFamily="34" charset="0"/>
              </a:rPr>
              <a:t>1 John 1:8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1886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42E046-EFF3-97C6-907C-86086A79A55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9E1BCE0-B160-D9B1-6C66-76C75DEFBA3E}"/>
              </a:ext>
            </a:extLst>
          </p:cNvPr>
          <p:cNvSpPr txBox="1"/>
          <p:nvPr/>
        </p:nvSpPr>
        <p:spPr>
          <a:xfrm>
            <a:off x="264459" y="0"/>
            <a:ext cx="11663082" cy="4462760"/>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Does Jesus Want You to Do </a:t>
            </a:r>
          </a:p>
          <a:p>
            <a:pPr algn="ctr"/>
            <a:r>
              <a:rPr lang="en-US" sz="4800" b="1" dirty="0">
                <a:effectLst>
                  <a:outerShdw blurRad="38100" dist="38100" dir="2700000" algn="tl">
                    <a:srgbClr val="000000">
                      <a:alpha val="43137"/>
                    </a:srgbClr>
                  </a:outerShdw>
                </a:effectLst>
                <a:latin typeface="Arial Nova Cond" panose="020B0506020202020204" pitchFamily="34" charset="0"/>
              </a:rPr>
              <a:t>With Your Guilt?</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Admit it.</a:t>
            </a:r>
          </a:p>
          <a:p>
            <a:r>
              <a:rPr lang="en-US" sz="4800" b="1" dirty="0">
                <a:effectLst>
                  <a:outerShdw blurRad="38100" dist="38100" dir="2700000" algn="tl">
                    <a:srgbClr val="000000">
                      <a:alpha val="43137"/>
                    </a:srgbClr>
                  </a:outerShdw>
                </a:effectLst>
                <a:latin typeface="Arial Nova Cond" panose="020B0506020202020204" pitchFamily="34" charset="0"/>
              </a:rPr>
              <a:t>		2. Accept responsibility.</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4141366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620A3C-B9B8-D76E-0AF8-CAA142D07C3E}"/>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AE99F3E-1F1D-9534-C088-A9112A99787D}"/>
              </a:ext>
            </a:extLst>
          </p:cNvPr>
          <p:cNvSpPr txBox="1"/>
          <p:nvPr/>
        </p:nvSpPr>
        <p:spPr>
          <a:xfrm>
            <a:off x="520920" y="220176"/>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I know my transgressions, and my sin is always before me.”</a:t>
            </a:r>
          </a:p>
          <a:p>
            <a:pPr algn="ctr"/>
            <a:r>
              <a:rPr lang="en-US" sz="4800" b="1" dirty="0">
                <a:effectLst>
                  <a:outerShdw blurRad="38100" dist="38100" dir="2700000" algn="tl">
                    <a:srgbClr val="000000">
                      <a:alpha val="43137"/>
                    </a:srgbClr>
                  </a:outerShdw>
                </a:effectLst>
                <a:latin typeface="Arial Nova Cond" panose="020B0506020202020204" pitchFamily="34" charset="0"/>
              </a:rPr>
              <a:t>Psalm 51:3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8869362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9CCC2D-3564-61F3-4D12-14A2CA08E12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A4B84AB1-79DC-C500-9D59-7C9531E070EF}"/>
              </a:ext>
            </a:extLst>
          </p:cNvPr>
          <p:cNvSpPr txBox="1"/>
          <p:nvPr/>
        </p:nvSpPr>
        <p:spPr>
          <a:xfrm>
            <a:off x="520920" y="220176"/>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“Therefore confess your sins to each other and pray for each other so that you may be healed. The prayer of a righteous person is powerful and effective.”</a:t>
            </a:r>
          </a:p>
          <a:p>
            <a:pPr algn="ctr"/>
            <a:r>
              <a:rPr lang="en-US" sz="4800" b="1" dirty="0">
                <a:effectLst>
                  <a:outerShdw blurRad="38100" dist="38100" dir="2700000" algn="tl">
                    <a:srgbClr val="000000">
                      <a:alpha val="43137"/>
                    </a:srgbClr>
                  </a:outerShdw>
                </a:effectLst>
                <a:latin typeface="Arial Nova Cond" panose="020B0506020202020204" pitchFamily="34" charset="0"/>
              </a:rPr>
              <a:t>James 5:16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3693674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656C8C0-019C-F12A-91B1-31E688FA7E54}"/>
              </a:ext>
            </a:extLst>
          </p:cNvPr>
          <p:cNvSpPr>
            <a:spLocks noGrp="1"/>
          </p:cNvSpPr>
          <p:nvPr>
            <p:ph type="ctrTitle"/>
          </p:nvPr>
        </p:nvSpPr>
        <p:spPr>
          <a:xfrm>
            <a:off x="0" y="406400"/>
            <a:ext cx="12191999" cy="2387600"/>
          </a:xfrm>
        </p:spPr>
        <p:txBody>
          <a:bodyPr>
            <a:normAutofit/>
          </a:bodyPr>
          <a:lstStyle/>
          <a:p>
            <a:r>
              <a:rPr lang="en-US" sz="6000" dirty="0">
                <a:latin typeface="Berlin Sans FB Demi" panose="020E0802020502020306" pitchFamily="34" charset="0"/>
              </a:rPr>
              <a:t>The word of forgiveness</a:t>
            </a:r>
          </a:p>
        </p:txBody>
      </p:sp>
      <p:sp>
        <p:nvSpPr>
          <p:cNvPr id="8" name="Subtitle 7">
            <a:extLst>
              <a:ext uri="{FF2B5EF4-FFF2-40B4-BE49-F238E27FC236}">
                <a16:creationId xmlns:a16="http://schemas.microsoft.com/office/drawing/2014/main" id="{0AFA9E44-DDD1-4F8B-F766-9EB0A7166BF4}"/>
              </a:ext>
            </a:extLst>
          </p:cNvPr>
          <p:cNvSpPr>
            <a:spLocks noGrp="1"/>
          </p:cNvSpPr>
          <p:nvPr>
            <p:ph type="subTitle" idx="1"/>
          </p:nvPr>
        </p:nvSpPr>
        <p:spPr/>
        <p:txBody>
          <a:bodyPr/>
          <a:lstStyle/>
          <a:p>
            <a:endParaRPr lang="en-US" dirty="0"/>
          </a:p>
        </p:txBody>
      </p:sp>
      <p:sp>
        <p:nvSpPr>
          <p:cNvPr id="9" name="Subtitle 2">
            <a:extLst>
              <a:ext uri="{FF2B5EF4-FFF2-40B4-BE49-F238E27FC236}">
                <a16:creationId xmlns:a16="http://schemas.microsoft.com/office/drawing/2014/main" id="{C67CCD1E-79C8-E218-7B8F-D37EFBBB53FB}"/>
              </a:ext>
            </a:extLst>
          </p:cNvPr>
          <p:cNvSpPr txBox="1">
            <a:spLocks/>
          </p:cNvSpPr>
          <p:nvPr/>
        </p:nvSpPr>
        <p:spPr>
          <a:xfrm>
            <a:off x="1595269" y="3602038"/>
            <a:ext cx="9001462" cy="2849562"/>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defTabSz="914400" rtl="0" eaLnBrk="1" latinLnBrk="0" hangingPunct="1">
              <a:lnSpc>
                <a:spcPct val="120000"/>
              </a:lnSpc>
              <a:spcBef>
                <a:spcPts val="500"/>
              </a:spcBef>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r>
              <a:rPr lang="en-US" sz="6000" dirty="0"/>
              <a:t>Luke 23:27-37</a:t>
            </a:r>
          </a:p>
          <a:p>
            <a:r>
              <a:rPr lang="en-US" sz="6000" dirty="0"/>
              <a:t>Part 1</a:t>
            </a:r>
            <a:endParaRPr lang="en-US" sz="4400" dirty="0"/>
          </a:p>
        </p:txBody>
      </p:sp>
    </p:spTree>
    <p:extLst>
      <p:ext uri="{BB962C8B-B14F-4D97-AF65-F5344CB8AC3E}">
        <p14:creationId xmlns:p14="http://schemas.microsoft.com/office/powerpoint/2010/main" val="49961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6753CE-0478-9788-5FFD-85BD83717F1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5406275-B041-6354-2687-0A4F0A053F5A}"/>
              </a:ext>
            </a:extLst>
          </p:cNvPr>
          <p:cNvSpPr txBox="1"/>
          <p:nvPr/>
        </p:nvSpPr>
        <p:spPr>
          <a:xfrm>
            <a:off x="296802" y="2353776"/>
            <a:ext cx="11780808" cy="1569660"/>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Revealing your feeling is the </a:t>
            </a:r>
          </a:p>
          <a:p>
            <a:pPr algn="ctr"/>
            <a:r>
              <a:rPr lang="en-US" sz="4800" b="1" dirty="0">
                <a:effectLst>
                  <a:outerShdw blurRad="38100" dist="38100" dir="2700000" algn="tl">
                    <a:srgbClr val="000000">
                      <a:alpha val="43137"/>
                    </a:srgbClr>
                  </a:outerShdw>
                </a:effectLst>
                <a:latin typeface="Arial Nova Cond" panose="020B0506020202020204" pitchFamily="34" charset="0"/>
              </a:rPr>
              <a:t>beginning of healing.</a:t>
            </a:r>
            <a:endParaRPr lang="en-US" sz="4400" dirty="0">
              <a:latin typeface="Arial Nova Cond" panose="020B0506020202020204" pitchFamily="34" charset="0"/>
            </a:endParaRPr>
          </a:p>
        </p:txBody>
      </p:sp>
    </p:spTree>
    <p:extLst>
      <p:ext uri="{BB962C8B-B14F-4D97-AF65-F5344CB8AC3E}">
        <p14:creationId xmlns:p14="http://schemas.microsoft.com/office/powerpoint/2010/main" val="4096262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59984A-52B9-2A20-E11E-950A1961928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92D51BA-2766-BA59-8BCC-2B56448CF965}"/>
              </a:ext>
            </a:extLst>
          </p:cNvPr>
          <p:cNvSpPr txBox="1"/>
          <p:nvPr/>
        </p:nvSpPr>
        <p:spPr>
          <a:xfrm>
            <a:off x="264459" y="0"/>
            <a:ext cx="11663082" cy="5201424"/>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Does Jesus Want You to Do </a:t>
            </a:r>
          </a:p>
          <a:p>
            <a:pPr algn="ctr"/>
            <a:r>
              <a:rPr lang="en-US" sz="4800" b="1" dirty="0">
                <a:effectLst>
                  <a:outerShdw blurRad="38100" dist="38100" dir="2700000" algn="tl">
                    <a:srgbClr val="000000">
                      <a:alpha val="43137"/>
                    </a:srgbClr>
                  </a:outerShdw>
                </a:effectLst>
                <a:latin typeface="Arial Nova Cond" panose="020B0506020202020204" pitchFamily="34" charset="0"/>
              </a:rPr>
              <a:t>With Your Guilt?</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Admit it.</a:t>
            </a:r>
          </a:p>
          <a:p>
            <a:r>
              <a:rPr lang="en-US" sz="4800" b="1" dirty="0">
                <a:effectLst>
                  <a:outerShdw blurRad="38100" dist="38100" dir="2700000" algn="tl">
                    <a:srgbClr val="000000">
                      <a:alpha val="43137"/>
                    </a:srgbClr>
                  </a:outerShdw>
                </a:effectLst>
                <a:latin typeface="Arial Nova Cond" panose="020B0506020202020204" pitchFamily="34" charset="0"/>
              </a:rPr>
              <a:t>		2. Accept responsibility.</a:t>
            </a:r>
          </a:p>
          <a:p>
            <a:r>
              <a:rPr lang="en-US" sz="4800" b="1" dirty="0">
                <a:effectLst>
                  <a:outerShdw blurRad="38100" dist="38100" dir="2700000" algn="tl">
                    <a:srgbClr val="000000">
                      <a:alpha val="43137"/>
                    </a:srgbClr>
                  </a:outerShdw>
                </a:effectLst>
                <a:latin typeface="Arial Nova Cond" panose="020B0506020202020204" pitchFamily="34" charset="0"/>
              </a:rPr>
              <a:t>		3. Ask for forgiveness.</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156001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6B85F9-DA65-D6AF-D0B9-51177AE04B9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02DC1F5-CE96-29F4-D50F-3D34528ABDA2}"/>
              </a:ext>
            </a:extLst>
          </p:cNvPr>
          <p:cNvSpPr txBox="1"/>
          <p:nvPr/>
        </p:nvSpPr>
        <p:spPr>
          <a:xfrm>
            <a:off x="520920" y="220176"/>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“If we confess our sins, he is faithful and just and will forgive us our sins and purify us from all unrighteousness.”</a:t>
            </a:r>
          </a:p>
          <a:p>
            <a:pPr algn="ctr"/>
            <a:r>
              <a:rPr lang="en-US" sz="4800" b="1" dirty="0">
                <a:effectLst>
                  <a:outerShdw blurRad="38100" dist="38100" dir="2700000" algn="tl">
                    <a:srgbClr val="000000">
                      <a:alpha val="43137"/>
                    </a:srgbClr>
                  </a:outerShdw>
                </a:effectLst>
                <a:latin typeface="Arial Nova Cond" panose="020B0506020202020204" pitchFamily="34" charset="0"/>
              </a:rPr>
              <a:t>1 John 1:9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617102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74E1B-D268-B468-EE56-6587B20C3BCA}"/>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E5273FAC-EF74-2A4D-DCFF-D94C00AC73ED}"/>
              </a:ext>
            </a:extLst>
          </p:cNvPr>
          <p:cNvSpPr txBox="1"/>
          <p:nvPr/>
        </p:nvSpPr>
        <p:spPr>
          <a:xfrm>
            <a:off x="520920" y="220176"/>
            <a:ext cx="11780808" cy="3785652"/>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“For all have sinned and fall short of the glory of God, and all are justified freely by his grace through the redemption that came by Christ Jesus.”</a:t>
            </a:r>
          </a:p>
          <a:p>
            <a:pPr algn="ctr"/>
            <a:r>
              <a:rPr lang="en-US" sz="4800" b="1" dirty="0">
                <a:effectLst>
                  <a:outerShdw blurRad="38100" dist="38100" dir="2700000" algn="tl">
                    <a:srgbClr val="000000">
                      <a:alpha val="43137"/>
                    </a:srgbClr>
                  </a:outerShdw>
                </a:effectLst>
                <a:latin typeface="Arial Nova Cond" panose="020B0506020202020204" pitchFamily="34" charset="0"/>
              </a:rPr>
              <a:t>Romans 3:23-24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753326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B1E90B-BA8A-68C7-A924-FFBFAC71B03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B6DA86C-DCF6-62DF-8197-4C2C26F2CE5D}"/>
              </a:ext>
            </a:extLst>
          </p:cNvPr>
          <p:cNvSpPr txBox="1"/>
          <p:nvPr/>
        </p:nvSpPr>
        <p:spPr>
          <a:xfrm>
            <a:off x="264459" y="0"/>
            <a:ext cx="11663082" cy="3046988"/>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Does Jesus Do When We Ask Forgiveness for Our Sin?</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6015212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D81B9C-7A89-8D9B-59CA-30FBF0707E2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23ED7FA1-EFFC-A77C-6DD8-F329FD6D3DCC}"/>
              </a:ext>
            </a:extLst>
          </p:cNvPr>
          <p:cNvSpPr txBox="1"/>
          <p:nvPr/>
        </p:nvSpPr>
        <p:spPr>
          <a:xfrm>
            <a:off x="264459" y="0"/>
            <a:ext cx="11663082" cy="3046988"/>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Does Jesus Do When We Ask Forgiveness for Our Sin?</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He forgives instantly.</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138677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68ADF-AB29-F18E-B6A8-33B0DE8EF94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DF2147D-0CD2-5204-B9A9-A283A0253847}"/>
              </a:ext>
            </a:extLst>
          </p:cNvPr>
          <p:cNvSpPr txBox="1"/>
          <p:nvPr/>
        </p:nvSpPr>
        <p:spPr>
          <a:xfrm>
            <a:off x="264459" y="0"/>
            <a:ext cx="11663082" cy="3785652"/>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Does Jesus Do When We Ask Forgiveness for Our Sin?</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He forgives instantly.</a:t>
            </a:r>
          </a:p>
          <a:p>
            <a:r>
              <a:rPr lang="en-US" sz="4800" b="1" dirty="0">
                <a:effectLst>
                  <a:outerShdw blurRad="38100" dist="38100" dir="2700000" algn="tl">
                    <a:srgbClr val="000000">
                      <a:alpha val="43137"/>
                    </a:srgbClr>
                  </a:outerShdw>
                </a:effectLst>
                <a:latin typeface="Arial Nova Cond" panose="020B0506020202020204" pitchFamily="34" charset="0"/>
              </a:rPr>
              <a:t>		2. He forgives completely.</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7521387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D3CEDB-282A-F1F1-10A8-763FA3FEF8F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DA3368E-C713-E0B2-F0D4-A0DF8105DBA3}"/>
              </a:ext>
            </a:extLst>
          </p:cNvPr>
          <p:cNvSpPr txBox="1"/>
          <p:nvPr/>
        </p:nvSpPr>
        <p:spPr>
          <a:xfrm>
            <a:off x="264459" y="0"/>
            <a:ext cx="11663082" cy="4524315"/>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Does Jesus Do When We Ask Forgiveness for Our Sin?</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He forgives instantly.</a:t>
            </a:r>
          </a:p>
          <a:p>
            <a:r>
              <a:rPr lang="en-US" sz="4800" b="1" dirty="0">
                <a:effectLst>
                  <a:outerShdw blurRad="38100" dist="38100" dir="2700000" algn="tl">
                    <a:srgbClr val="000000">
                      <a:alpha val="43137"/>
                    </a:srgbClr>
                  </a:outerShdw>
                </a:effectLst>
                <a:latin typeface="Arial Nova Cond" panose="020B0506020202020204" pitchFamily="34" charset="0"/>
              </a:rPr>
              <a:t>		2. He forgives completely.</a:t>
            </a:r>
          </a:p>
          <a:p>
            <a:r>
              <a:rPr lang="en-US" sz="4800" b="1" dirty="0">
                <a:effectLst>
                  <a:outerShdw blurRad="38100" dist="38100" dir="2700000" algn="tl">
                    <a:srgbClr val="000000">
                      <a:alpha val="43137"/>
                    </a:srgbClr>
                  </a:outerShdw>
                </a:effectLst>
                <a:latin typeface="Arial Nova Cond" panose="020B0506020202020204" pitchFamily="34" charset="0"/>
              </a:rPr>
              <a:t>		3. He forgives repeatedly.</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229909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C33564-5C32-3592-0AFE-9778DBD85AE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426CD7F5-131E-BE35-B513-8C9E6EB53283}"/>
              </a:ext>
            </a:extLst>
          </p:cNvPr>
          <p:cNvSpPr txBox="1"/>
          <p:nvPr/>
        </p:nvSpPr>
        <p:spPr>
          <a:xfrm>
            <a:off x="520920" y="220176"/>
            <a:ext cx="11780808" cy="1569660"/>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“he always lives to intercede for them.”</a:t>
            </a:r>
          </a:p>
          <a:p>
            <a:pPr algn="ctr"/>
            <a:r>
              <a:rPr lang="en-US" sz="4800" b="1" dirty="0">
                <a:effectLst>
                  <a:outerShdw blurRad="38100" dist="38100" dir="2700000" algn="tl">
                    <a:srgbClr val="000000">
                      <a:alpha val="43137"/>
                    </a:srgbClr>
                  </a:outerShdw>
                </a:effectLst>
                <a:latin typeface="Arial Nova Cond" panose="020B0506020202020204" pitchFamily="34" charset="0"/>
              </a:rPr>
              <a:t>Hebrews 7:25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1897028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30E9B-14CF-D1F5-D5FE-3564A11529F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BE6C9AF1-F96E-DB68-5EB3-B3D3CD9CF24F}"/>
              </a:ext>
            </a:extLst>
          </p:cNvPr>
          <p:cNvSpPr txBox="1"/>
          <p:nvPr/>
        </p:nvSpPr>
        <p:spPr>
          <a:xfrm>
            <a:off x="264459" y="0"/>
            <a:ext cx="11663082" cy="5262979"/>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Does Jesus Do When We Ask Forgiveness for Our Sin?</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He forgives instantly.</a:t>
            </a:r>
          </a:p>
          <a:p>
            <a:r>
              <a:rPr lang="en-US" sz="4800" b="1" dirty="0">
                <a:effectLst>
                  <a:outerShdw blurRad="38100" dist="38100" dir="2700000" algn="tl">
                    <a:srgbClr val="000000">
                      <a:alpha val="43137"/>
                    </a:srgbClr>
                  </a:outerShdw>
                </a:effectLst>
                <a:latin typeface="Arial Nova Cond" panose="020B0506020202020204" pitchFamily="34" charset="0"/>
              </a:rPr>
              <a:t>		2. He forgives completely.</a:t>
            </a:r>
          </a:p>
          <a:p>
            <a:r>
              <a:rPr lang="en-US" sz="4800" b="1" dirty="0">
                <a:effectLst>
                  <a:outerShdw blurRad="38100" dist="38100" dir="2700000" algn="tl">
                    <a:srgbClr val="000000">
                      <a:alpha val="43137"/>
                    </a:srgbClr>
                  </a:outerShdw>
                </a:effectLst>
                <a:latin typeface="Arial Nova Cond" panose="020B0506020202020204" pitchFamily="34" charset="0"/>
              </a:rPr>
              <a:t>		3. He forgives repeatedly.</a:t>
            </a:r>
          </a:p>
          <a:p>
            <a:r>
              <a:rPr lang="en-US" sz="4800" b="1" dirty="0">
                <a:effectLst>
                  <a:outerShdw blurRad="38100" dist="38100" dir="2700000" algn="tl">
                    <a:srgbClr val="000000">
                      <a:alpha val="43137"/>
                    </a:srgbClr>
                  </a:outerShdw>
                </a:effectLst>
                <a:latin typeface="Arial Nova Cond" panose="020B0506020202020204" pitchFamily="34" charset="0"/>
              </a:rPr>
              <a:t>		4. He forgives freely.</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479808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520920" y="220176"/>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“Father, forgive them, for they do not know what they are doing.”</a:t>
            </a:r>
          </a:p>
          <a:p>
            <a:pPr algn="ctr"/>
            <a:r>
              <a:rPr lang="en-US" sz="4800" b="1" dirty="0">
                <a:effectLst>
                  <a:outerShdw blurRad="38100" dist="38100" dir="2700000" algn="tl">
                    <a:srgbClr val="000000">
                      <a:alpha val="43137"/>
                    </a:srgbClr>
                  </a:outerShdw>
                </a:effectLst>
                <a:latin typeface="Arial Nova Cond" panose="020B0506020202020204" pitchFamily="34" charset="0"/>
              </a:rPr>
              <a:t>Luke 23:34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911249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DA3208-319F-F61B-9B00-2A105C16168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3C91341-A1A4-7EB1-9662-D06F045EC5F0}"/>
              </a:ext>
            </a:extLst>
          </p:cNvPr>
          <p:cNvSpPr txBox="1"/>
          <p:nvPr/>
        </p:nvSpPr>
        <p:spPr>
          <a:xfrm>
            <a:off x="520920" y="220176"/>
            <a:ext cx="11780808" cy="4524315"/>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“Blessed is the one whose transgressions are forgiven, whose sins are covered. Blessed is the one whose sin the Lord does not count against them and in whose spirit is no deceit.”</a:t>
            </a:r>
          </a:p>
          <a:p>
            <a:pPr algn="ctr"/>
            <a:r>
              <a:rPr lang="en-US" sz="4800" b="1">
                <a:effectLst>
                  <a:outerShdw blurRad="38100" dist="38100" dir="2700000" algn="tl">
                    <a:srgbClr val="000000">
                      <a:alpha val="43137"/>
                    </a:srgbClr>
                  </a:outerShdw>
                </a:effectLst>
                <a:latin typeface="Arial Nova Cond" panose="020B0506020202020204" pitchFamily="34" charset="0"/>
              </a:rPr>
              <a:t>Psalm 32:1-2 </a:t>
            </a:r>
            <a:r>
              <a:rPr lang="en-US" sz="4800" b="1" dirty="0">
                <a:effectLst>
                  <a:outerShdw blurRad="38100" dist="38100" dir="2700000" algn="tl">
                    <a:srgbClr val="000000">
                      <a:alpha val="43137"/>
                    </a:srgbClr>
                  </a:outerShdw>
                </a:effectLst>
                <a:latin typeface="Arial Nova Cond" panose="020B0506020202020204" pitchFamily="34" charset="0"/>
              </a:rPr>
              <a:t>(NIV)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0236073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34BC97-BC86-9508-FF75-BFC2AD529F0C}"/>
              </a:ext>
            </a:extLst>
          </p:cNvPr>
          <p:cNvSpPr txBox="1"/>
          <p:nvPr/>
        </p:nvSpPr>
        <p:spPr>
          <a:xfrm>
            <a:off x="264459" y="0"/>
            <a:ext cx="11663082" cy="1508105"/>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 We Usually Do With Our Guilt?</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674615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37E608-EEF3-09EC-43E8-FDF1798F56F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EC8D000-D1F0-5F8A-BC49-CD96FBD57429}"/>
              </a:ext>
            </a:extLst>
          </p:cNvPr>
          <p:cNvSpPr txBox="1"/>
          <p:nvPr/>
        </p:nvSpPr>
        <p:spPr>
          <a:xfrm>
            <a:off x="264459" y="0"/>
            <a:ext cx="11663082" cy="2985433"/>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 We Usually Do With Our Guilt?</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We bury it.</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26420614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95F48-FF20-E2CC-B744-18F998EE53F9}"/>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BC6F59D-58AD-15D8-2DFB-6D13C5FB118B}"/>
              </a:ext>
            </a:extLst>
          </p:cNvPr>
          <p:cNvSpPr txBox="1"/>
          <p:nvPr/>
        </p:nvSpPr>
        <p:spPr>
          <a:xfrm>
            <a:off x="520920" y="220176"/>
            <a:ext cx="11780808" cy="6740307"/>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“When I kept silent, my bones wasted away     through my groaning all day long. For day and night your hand was heavy on me; my strength was sapped as in the heat of summer. Then I acknowledged my sin to you and did not cover up my iniquity. I said, ‘I will confess  my transgressions to the Lord.’ And you forgave the guilt of my sin.”</a:t>
            </a:r>
          </a:p>
          <a:p>
            <a:pPr algn="ctr"/>
            <a:r>
              <a:rPr lang="en-US" sz="4800" b="1" dirty="0">
                <a:effectLst>
                  <a:outerShdw blurRad="38100" dist="38100" dir="2700000" algn="tl">
                    <a:srgbClr val="000000">
                      <a:alpha val="43137"/>
                    </a:srgbClr>
                  </a:outerShdw>
                </a:effectLst>
                <a:latin typeface="Arial Nova Cond" panose="020B0506020202020204" pitchFamily="34" charset="0"/>
              </a:rPr>
              <a:t>Psalm 32:3-5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3631975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F41C-B68B-5D76-9FD2-95ABCE65ABF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5708EAE-D1C1-6427-063B-B6D4EA7B6E5B}"/>
              </a:ext>
            </a:extLst>
          </p:cNvPr>
          <p:cNvSpPr txBox="1"/>
          <p:nvPr/>
        </p:nvSpPr>
        <p:spPr>
          <a:xfrm>
            <a:off x="520920" y="220176"/>
            <a:ext cx="11780808" cy="2308324"/>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“Whoever conceals their sins does not prosper.”</a:t>
            </a:r>
          </a:p>
          <a:p>
            <a:pPr algn="ctr"/>
            <a:r>
              <a:rPr lang="en-US" sz="4800" b="1" dirty="0">
                <a:effectLst>
                  <a:outerShdw blurRad="38100" dist="38100" dir="2700000" algn="tl">
                    <a:srgbClr val="000000">
                      <a:alpha val="43137"/>
                    </a:srgbClr>
                  </a:outerShdw>
                </a:effectLst>
                <a:latin typeface="Arial Nova Cond" panose="020B0506020202020204" pitchFamily="34" charset="0"/>
              </a:rPr>
              <a:t>Proverbs 28:13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5753326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217E82-3D07-BD03-A8F2-74E152D1958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6D7BB55-C32C-EC39-0CA5-C28BEB44942A}"/>
              </a:ext>
            </a:extLst>
          </p:cNvPr>
          <p:cNvSpPr txBox="1"/>
          <p:nvPr/>
        </p:nvSpPr>
        <p:spPr>
          <a:xfrm>
            <a:off x="264459" y="0"/>
            <a:ext cx="11663082" cy="3724096"/>
          </a:xfrm>
          <a:prstGeom prst="rect">
            <a:avLst/>
          </a:prstGeom>
          <a:noFill/>
        </p:spPr>
        <p:txBody>
          <a:bodyPr wrap="square">
            <a:spAutoFit/>
          </a:bodyPr>
          <a:lstStyle/>
          <a:p>
            <a:pPr algn="ctr"/>
            <a:r>
              <a:rPr lang="en-US" sz="4800" b="1" dirty="0">
                <a:effectLst>
                  <a:outerShdw blurRad="38100" dist="38100" dir="2700000" algn="tl">
                    <a:srgbClr val="000000">
                      <a:alpha val="43137"/>
                    </a:srgbClr>
                  </a:outerShdw>
                </a:effectLst>
                <a:latin typeface="Arial Nova Cond" panose="020B0506020202020204" pitchFamily="34" charset="0"/>
              </a:rPr>
              <a:t>What Do We Usually Do With Our Guilt?</a:t>
            </a:r>
          </a:p>
          <a:p>
            <a:pPr algn="ctr"/>
            <a:endParaRPr lang="en-US" sz="4800" b="1" dirty="0">
              <a:effectLst>
                <a:outerShdw blurRad="38100" dist="38100" dir="2700000" algn="tl">
                  <a:srgbClr val="000000">
                    <a:alpha val="43137"/>
                  </a:srgbClr>
                </a:outerShdw>
              </a:effectLst>
              <a:latin typeface="Arial Nova Cond" panose="020B0506020202020204" pitchFamily="34" charset="0"/>
            </a:endParaRPr>
          </a:p>
          <a:p>
            <a:r>
              <a:rPr lang="en-US" sz="4800" b="1" dirty="0">
                <a:effectLst>
                  <a:outerShdw blurRad="38100" dist="38100" dir="2700000" algn="tl">
                    <a:srgbClr val="000000">
                      <a:alpha val="43137"/>
                    </a:srgbClr>
                  </a:outerShdw>
                </a:effectLst>
                <a:latin typeface="Arial Nova Cond" panose="020B0506020202020204" pitchFamily="34" charset="0"/>
              </a:rPr>
              <a:t>		1. We bury it.</a:t>
            </a:r>
          </a:p>
          <a:p>
            <a:r>
              <a:rPr lang="en-US" sz="4800" b="1" dirty="0">
                <a:effectLst>
                  <a:outerShdw blurRad="38100" dist="38100" dir="2700000" algn="tl">
                    <a:srgbClr val="000000">
                      <a:alpha val="43137"/>
                    </a:srgbClr>
                  </a:outerShdw>
                </a:effectLst>
                <a:latin typeface="Arial Nova Cond" panose="020B0506020202020204" pitchFamily="34" charset="0"/>
              </a:rPr>
              <a:t>		2. We blame others.</a:t>
            </a:r>
          </a:p>
          <a:p>
            <a:endParaRPr lang="en-US" sz="4400" dirty="0">
              <a:latin typeface="Arial Nova Cond" panose="020B0506020202020204" pitchFamily="34" charset="0"/>
            </a:endParaRPr>
          </a:p>
        </p:txBody>
      </p:sp>
    </p:spTree>
    <p:extLst>
      <p:ext uri="{BB962C8B-B14F-4D97-AF65-F5344CB8AC3E}">
        <p14:creationId xmlns:p14="http://schemas.microsoft.com/office/powerpoint/2010/main" val="12526578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EDC6F-DEF5-97CC-165C-566CA6E0E0F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A2EC8A0-5639-CA32-9FF1-A9E8F6151843}"/>
              </a:ext>
            </a:extLst>
          </p:cNvPr>
          <p:cNvSpPr txBox="1"/>
          <p:nvPr/>
        </p:nvSpPr>
        <p:spPr>
          <a:xfrm>
            <a:off x="520920" y="220176"/>
            <a:ext cx="11780808" cy="3046988"/>
          </a:xfrm>
          <a:prstGeom prst="rect">
            <a:avLst/>
          </a:prstGeom>
          <a:noFill/>
        </p:spPr>
        <p:txBody>
          <a:bodyPr wrap="square">
            <a:spAutoFit/>
          </a:bodyPr>
          <a:lstStyle/>
          <a:p>
            <a:r>
              <a:rPr lang="en-US" sz="4400" dirty="0">
                <a:latin typeface="Arial Nova Cond" panose="020B0506020202020204" pitchFamily="34" charset="0"/>
              </a:rPr>
              <a:t>	 </a:t>
            </a:r>
            <a:r>
              <a:rPr lang="en-US" sz="4800" b="1" dirty="0">
                <a:effectLst>
                  <a:outerShdw blurRad="38100" dist="38100" dir="2700000" algn="tl">
                    <a:srgbClr val="000000">
                      <a:alpha val="43137"/>
                    </a:srgbClr>
                  </a:outerShdw>
                </a:effectLst>
                <a:latin typeface="Arial Nova Cond" panose="020B0506020202020204" pitchFamily="34" charset="0"/>
              </a:rPr>
              <a:t>“The woman you put here with me—she gave me some fruit from the tree, and I ate it.”</a:t>
            </a:r>
          </a:p>
          <a:p>
            <a:pPr algn="ctr"/>
            <a:r>
              <a:rPr lang="en-US" sz="4800" b="1" dirty="0">
                <a:effectLst>
                  <a:outerShdw blurRad="38100" dist="38100" dir="2700000" algn="tl">
                    <a:srgbClr val="000000">
                      <a:alpha val="43137"/>
                    </a:srgbClr>
                  </a:outerShdw>
                </a:effectLst>
                <a:latin typeface="Arial Nova Cond" panose="020B0506020202020204" pitchFamily="34" charset="0"/>
              </a:rPr>
              <a:t>Genesis 3:12 (NIV)</a:t>
            </a:r>
            <a:endParaRPr lang="en-US" sz="4400" dirty="0">
              <a:latin typeface="Arial Nova Cond" panose="020B0506020202020204" pitchFamily="34" charset="0"/>
            </a:endParaRPr>
          </a:p>
        </p:txBody>
      </p:sp>
    </p:spTree>
    <p:extLst>
      <p:ext uri="{BB962C8B-B14F-4D97-AF65-F5344CB8AC3E}">
        <p14:creationId xmlns:p14="http://schemas.microsoft.com/office/powerpoint/2010/main" val="23504522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2223</TotalTime>
  <Words>806</Words>
  <Application>Microsoft Office PowerPoint</Application>
  <PresentationFormat>Widescreen</PresentationFormat>
  <Paragraphs>86</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Nova Cond</vt:lpstr>
      <vt:lpstr>Berlin Sans FB Demi</vt:lpstr>
      <vt:lpstr>Bookman Old Style</vt:lpstr>
      <vt:lpstr>Rockwell</vt:lpstr>
      <vt:lpstr>Damask</vt:lpstr>
      <vt:lpstr>The seven greatest words of love</vt:lpstr>
      <vt:lpstr>The word of forgiveness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Ollesor 61</dc:creator>
  <cp:lastModifiedBy>Ollesor 61</cp:lastModifiedBy>
  <cp:revision>37</cp:revision>
  <dcterms:created xsi:type="dcterms:W3CDTF">2022-11-06T08:09:33Z</dcterms:created>
  <dcterms:modified xsi:type="dcterms:W3CDTF">2024-02-04T14:52:49Z</dcterms:modified>
</cp:coreProperties>
</file>