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8" r:id="rId4"/>
    <p:sldId id="259" r:id="rId5"/>
    <p:sldId id="260" r:id="rId6"/>
    <p:sldId id="261" r:id="rId7"/>
    <p:sldId id="262" r:id="rId8"/>
    <p:sldId id="263" r:id="rId9"/>
    <p:sldId id="276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25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lesor 61" userId="367270d51f2aa736" providerId="LiveId" clId="{F016D898-7A58-426B-B74A-0CEBE8E935EE}"/>
    <pc:docChg chg="undo redo custSel addSld delSld modSld">
      <pc:chgData name="Ollesor 61" userId="367270d51f2aa736" providerId="LiveId" clId="{F016D898-7A58-426B-B74A-0CEBE8E935EE}" dt="2024-02-11T14:33:55.800" v="141" actId="6549"/>
      <pc:docMkLst>
        <pc:docMk/>
      </pc:docMkLst>
      <pc:sldChg chg="modSp mod">
        <pc:chgData name="Ollesor 61" userId="367270d51f2aa736" providerId="LiveId" clId="{F016D898-7A58-426B-B74A-0CEBE8E935EE}" dt="2024-02-11T13:56:39.259" v="39" actId="404"/>
        <pc:sldMkLst>
          <pc:docMk/>
          <pc:sldMk cId="0" sldId="256"/>
        </pc:sldMkLst>
        <pc:spChg chg="mod">
          <ac:chgData name="Ollesor 61" userId="367270d51f2aa736" providerId="LiveId" clId="{F016D898-7A58-426B-B74A-0CEBE8E935EE}" dt="2024-02-11T13:56:39.259" v="39" actId="404"/>
          <ac:spMkLst>
            <pc:docMk/>
            <pc:sldMk cId="0" sldId="256"/>
            <ac:spMk id="5" creationId="{00000000-0000-0000-0000-000000000000}"/>
          </ac:spMkLst>
        </pc:spChg>
      </pc:sldChg>
      <pc:sldChg chg="del">
        <pc:chgData name="Ollesor 61" userId="367270d51f2aa736" providerId="LiveId" clId="{F016D898-7A58-426B-B74A-0CEBE8E935EE}" dt="2024-02-11T13:58:41.242" v="40" actId="47"/>
        <pc:sldMkLst>
          <pc:docMk/>
          <pc:sldMk cId="0" sldId="257"/>
        </pc:sldMkLst>
      </pc:sldChg>
      <pc:sldChg chg="modSp mod">
        <pc:chgData name="Ollesor 61" userId="367270d51f2aa736" providerId="LiveId" clId="{F016D898-7A58-426B-B74A-0CEBE8E935EE}" dt="2024-02-11T14:02:17.733" v="61" actId="6549"/>
        <pc:sldMkLst>
          <pc:docMk/>
          <pc:sldMk cId="0" sldId="258"/>
        </pc:sldMkLst>
        <pc:spChg chg="mod">
          <ac:chgData name="Ollesor 61" userId="367270d51f2aa736" providerId="LiveId" clId="{F016D898-7A58-426B-B74A-0CEBE8E935EE}" dt="2024-02-11T14:02:17.733" v="61" actId="6549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Ollesor 61" userId="367270d51f2aa736" providerId="LiveId" clId="{F016D898-7A58-426B-B74A-0CEBE8E935EE}" dt="2024-02-11T14:09:04.234" v="122" actId="20577"/>
        <pc:sldMkLst>
          <pc:docMk/>
          <pc:sldMk cId="0" sldId="262"/>
        </pc:sldMkLst>
        <pc:spChg chg="mod">
          <ac:chgData name="Ollesor 61" userId="367270d51f2aa736" providerId="LiveId" clId="{F016D898-7A58-426B-B74A-0CEBE8E935EE}" dt="2024-02-11T14:09:04.234" v="122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 mod">
        <pc:chgData name="Ollesor 61" userId="367270d51f2aa736" providerId="LiveId" clId="{F016D898-7A58-426B-B74A-0CEBE8E935EE}" dt="2024-02-11T14:07:29.254" v="118" actId="404"/>
        <pc:sldMkLst>
          <pc:docMk/>
          <pc:sldMk cId="0" sldId="263"/>
        </pc:sldMkLst>
        <pc:spChg chg="mod">
          <ac:chgData name="Ollesor 61" userId="367270d51f2aa736" providerId="LiveId" clId="{F016D898-7A58-426B-B74A-0CEBE8E935EE}" dt="2024-02-11T14:07:29.254" v="118" actId="404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Ollesor 61" userId="367270d51f2aa736" providerId="LiveId" clId="{F016D898-7A58-426B-B74A-0CEBE8E935EE}" dt="2024-02-11T14:08:53.284" v="120" actId="20577"/>
        <pc:sldMkLst>
          <pc:docMk/>
          <pc:sldMk cId="0" sldId="271"/>
        </pc:sldMkLst>
        <pc:spChg chg="mod">
          <ac:chgData name="Ollesor 61" userId="367270d51f2aa736" providerId="LiveId" clId="{F016D898-7A58-426B-B74A-0CEBE8E935EE}" dt="2024-02-11T14:08:53.284" v="120" actId="20577"/>
          <ac:spMkLst>
            <pc:docMk/>
            <pc:sldMk cId="0" sldId="271"/>
            <ac:spMk id="3" creationId="{00000000-0000-0000-0000-000000000000}"/>
          </ac:spMkLst>
        </pc:spChg>
      </pc:sldChg>
      <pc:sldChg chg="modSp add mod">
        <pc:chgData name="Ollesor 61" userId="367270d51f2aa736" providerId="LiveId" clId="{F016D898-7A58-426B-B74A-0CEBE8E935EE}" dt="2024-02-11T14:33:55.800" v="141" actId="6549"/>
        <pc:sldMkLst>
          <pc:docMk/>
          <pc:sldMk cId="899612691" sldId="278"/>
        </pc:sldMkLst>
        <pc:spChg chg="mod">
          <ac:chgData name="Ollesor 61" userId="367270d51f2aa736" providerId="LiveId" clId="{F016D898-7A58-426B-B74A-0CEBE8E935EE}" dt="2024-02-11T14:33:55.800" v="141" actId="6549"/>
          <ac:spMkLst>
            <pc:docMk/>
            <pc:sldMk cId="899612691" sldId="278"/>
            <ac:spMk id="3" creationId="{5753FE4B-0D17-BB3A-BA7A-63D4590250A9}"/>
          </ac:spMkLst>
        </pc:spChg>
      </pc:sldChg>
      <pc:sldChg chg="modSp add mod">
        <pc:chgData name="Ollesor 61" userId="367270d51f2aa736" providerId="LiveId" clId="{F016D898-7A58-426B-B74A-0CEBE8E935EE}" dt="2024-02-11T14:12:02.570" v="140" actId="6549"/>
        <pc:sldMkLst>
          <pc:docMk/>
          <pc:sldMk cId="1331957031" sldId="279"/>
        </pc:sldMkLst>
        <pc:spChg chg="mod">
          <ac:chgData name="Ollesor 61" userId="367270d51f2aa736" providerId="LiveId" clId="{F016D898-7A58-426B-B74A-0CEBE8E935EE}" dt="2024-02-11T14:12:02.570" v="140" actId="6549"/>
          <ac:spMkLst>
            <pc:docMk/>
            <pc:sldMk cId="1331957031" sldId="279"/>
            <ac:spMk id="3" creationId="{755D0902-6452-A907-B90C-F7915D22C2B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2D2F-5732-4697-83F8-055AE73AD92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854C-CB64-4C4C-B6AE-961BE8EED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2D2F-5732-4697-83F8-055AE73AD92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854C-CB64-4C4C-B6AE-961BE8EED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2D2F-5732-4697-83F8-055AE73AD92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854C-CB64-4C4C-B6AE-961BE8EED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2D2F-5732-4697-83F8-055AE73AD92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854C-CB64-4C4C-B6AE-961BE8EED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2D2F-5732-4697-83F8-055AE73AD92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854C-CB64-4C4C-B6AE-961BE8EED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2D2F-5732-4697-83F8-055AE73AD92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854C-CB64-4C4C-B6AE-961BE8EED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2D2F-5732-4697-83F8-055AE73AD92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854C-CB64-4C4C-B6AE-961BE8EED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2D2F-5732-4697-83F8-055AE73AD92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854C-CB64-4C4C-B6AE-961BE8EED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2D2F-5732-4697-83F8-055AE73AD92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854C-CB64-4C4C-B6AE-961BE8EED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2D2F-5732-4697-83F8-055AE73AD92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854C-CB64-4C4C-B6AE-961BE8EED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2D2F-5732-4697-83F8-055AE73AD92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854C-CB64-4C4C-B6AE-961BE8EED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2D2F-5732-4697-83F8-055AE73AD929}" type="datetimeFigureOut">
              <a:rPr lang="en-US" smtClean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7854C-CB64-4C4C-B6AE-961BE8EED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89-red_pattern_powerpoint_background.jpg"/>
          <p:cNvPicPr>
            <a:picLocks noChangeAspect="1"/>
          </p:cNvPicPr>
          <p:nvPr/>
        </p:nvPicPr>
        <p:blipFill>
          <a:blip r:embed="rId2" cstate="print"/>
          <a:srcRect t="35294"/>
          <a:stretch>
            <a:fillRect/>
          </a:stretch>
        </p:blipFill>
        <p:spPr>
          <a:xfrm flipV="1">
            <a:off x="0" y="6019800"/>
            <a:ext cx="9144000" cy="838200"/>
          </a:xfrm>
          <a:prstGeom prst="rect">
            <a:avLst/>
          </a:prstGeom>
        </p:spPr>
      </p:pic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83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preading-the-hw-love.jpg"/>
          <p:cNvPicPr>
            <a:picLocks noChangeAspect="1"/>
          </p:cNvPicPr>
          <p:nvPr/>
        </p:nvPicPr>
        <p:blipFill>
          <a:blip r:embed="rId3" cstate="print"/>
          <a:srcRect l="2377" t="10976" r="2536"/>
          <a:stretch>
            <a:fillRect/>
          </a:stretch>
        </p:blipFill>
        <p:spPr>
          <a:xfrm>
            <a:off x="0" y="685801"/>
            <a:ext cx="9144000" cy="533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5146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600" b="1" spc="150" dirty="0">
                <a:ln w="38100">
                  <a:solidFill>
                    <a:schemeClr val="accent2"/>
                  </a:solidFill>
                </a:ln>
                <a:solidFill>
                  <a:srgbClr val="F8F8F8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THE BEST WAY TO LIVE YOUR LIFE</a:t>
            </a:r>
          </a:p>
          <a:p>
            <a:pPr algn="ctr"/>
            <a:r>
              <a:rPr lang="en-US" sz="5400" b="1" dirty="0">
                <a:solidFill>
                  <a:srgbClr val="FFFF00"/>
                </a:solidFill>
              </a:rPr>
              <a:t>1 Cor. 12:31b; 13:1-3 </a:t>
            </a:r>
          </a:p>
          <a:p>
            <a:pPr algn="ctr"/>
            <a:endParaRPr lang="en-US" sz="6600" b="1" spc="150" dirty="0">
              <a:ln w="38100">
                <a:solidFill>
                  <a:schemeClr val="accent2"/>
                </a:solidFill>
              </a:ln>
              <a:solidFill>
                <a:srgbClr val="F8F8F8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  <a:p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696200" cy="2895600"/>
          </a:xfrm>
        </p:spPr>
        <p:txBody>
          <a:bodyPr>
            <a:noAutofit/>
          </a:bodyPr>
          <a:lstStyle/>
          <a:p>
            <a:r>
              <a:rPr lang="en-US" sz="4200" b="1" i="1" dirty="0">
                <a:solidFill>
                  <a:schemeClr val="bg1"/>
                </a:solidFill>
              </a:rPr>
              <a:t>“If I had the gift of prophecy, </a:t>
            </a:r>
          </a:p>
          <a:p>
            <a:r>
              <a:rPr lang="en-US" sz="4200" b="1" i="1" dirty="0">
                <a:solidFill>
                  <a:schemeClr val="bg1"/>
                </a:solidFill>
              </a:rPr>
              <a:t>and if I understood all of God’s secret plans and possessed all knowledge... but didn’t love others, I would be nothing.”  </a:t>
            </a:r>
          </a:p>
          <a:p>
            <a:r>
              <a:rPr lang="en-US" sz="4200" b="1" dirty="0">
                <a:solidFill>
                  <a:srgbClr val="FFFF00"/>
                </a:solidFill>
              </a:rPr>
              <a:t>(v. 2)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229600" cy="3276600"/>
          </a:xfrm>
        </p:spPr>
        <p:txBody>
          <a:bodyPr>
            <a:noAutofit/>
          </a:bodyPr>
          <a:lstStyle/>
          <a:p>
            <a:r>
              <a:rPr lang="en-US" sz="4400" b="1" i="1" dirty="0">
                <a:solidFill>
                  <a:schemeClr val="bg1"/>
                </a:solidFill>
              </a:rPr>
              <a:t>“Knowledge puffs you up with pride, but love builds up.”</a:t>
            </a:r>
            <a:r>
              <a:rPr lang="en-US" sz="4400" b="1" dirty="0">
                <a:solidFill>
                  <a:schemeClr val="bg1"/>
                </a:solidFill>
              </a:rPr>
              <a:t> 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1 Corinthians  8:1 (NCV)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229600" cy="3276600"/>
          </a:xfrm>
        </p:spPr>
        <p:txBody>
          <a:bodyPr>
            <a:noAutofit/>
          </a:bodyPr>
          <a:lstStyle/>
          <a:p>
            <a:r>
              <a:rPr lang="en-US" sz="4400" b="1" i="1" dirty="0">
                <a:solidFill>
                  <a:schemeClr val="bg1"/>
                </a:solidFill>
              </a:rPr>
              <a:t>“If I had such faith that I could move mountains, but didn’t love others, I would be nothing.”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(v. 2)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229600" cy="3276600"/>
          </a:xfrm>
        </p:spPr>
        <p:txBody>
          <a:bodyPr>
            <a:noAutofit/>
          </a:bodyPr>
          <a:lstStyle/>
          <a:p>
            <a:r>
              <a:rPr lang="en-US" sz="4400" b="1" i="1" dirty="0">
                <a:solidFill>
                  <a:schemeClr val="bg1"/>
                </a:solidFill>
              </a:rPr>
              <a:t>"The only thing that counts is faith expressing itself through love."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Gal. 5:6 (NIV)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229600" cy="3276600"/>
          </a:xfrm>
        </p:spPr>
        <p:txBody>
          <a:bodyPr>
            <a:noAutofit/>
          </a:bodyPr>
          <a:lstStyle/>
          <a:p>
            <a:r>
              <a:rPr lang="en-US" sz="4400" b="1" i="1" dirty="0">
                <a:solidFill>
                  <a:schemeClr val="bg1"/>
                </a:solidFill>
              </a:rPr>
              <a:t>“If I gave everything I have to the poor …but if I didn’t love others, I would have gained nothing.” 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(v. 3)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229600" cy="3276600"/>
          </a:xfrm>
        </p:spPr>
        <p:txBody>
          <a:bodyPr>
            <a:noAutofit/>
          </a:bodyPr>
          <a:lstStyle/>
          <a:p>
            <a:r>
              <a:rPr lang="en-US" sz="4400" b="1" i="1" dirty="0">
                <a:solidFill>
                  <a:schemeClr val="bg1"/>
                </a:solidFill>
              </a:rPr>
              <a:t>“If I …even sacrificed my body… but if I didn’t love others, I would have gained nothing.”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(v. 3)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8001000" cy="32766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2. The Practice of Love in Our Everyday Lives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229600" cy="3276600"/>
          </a:xfrm>
        </p:spPr>
        <p:txBody>
          <a:bodyPr>
            <a:noAutofit/>
          </a:bodyPr>
          <a:lstStyle/>
          <a:p>
            <a:r>
              <a:rPr lang="en-US" sz="4400" b="1" i="1" dirty="0">
                <a:solidFill>
                  <a:schemeClr val="bg1"/>
                </a:solidFill>
              </a:rPr>
              <a:t>"A new commandment I give you: Love one another. </a:t>
            </a:r>
          </a:p>
          <a:p>
            <a:r>
              <a:rPr lang="en-US" sz="4400" b="1" i="1" dirty="0">
                <a:solidFill>
                  <a:schemeClr val="bg1"/>
                </a:solidFill>
              </a:rPr>
              <a:t>As I have loved you, so you must love one another."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John 13:34 (NIV)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229600" cy="3276600"/>
          </a:xfrm>
        </p:spPr>
        <p:txBody>
          <a:bodyPr>
            <a:noAutofit/>
          </a:bodyPr>
          <a:lstStyle/>
          <a:p>
            <a:r>
              <a:rPr lang="en-US" sz="4400" b="1" i="1" dirty="0">
                <a:solidFill>
                  <a:schemeClr val="bg1"/>
                </a:solidFill>
              </a:rPr>
              <a:t>"Each of you should look not only to your own interests, but also to the interests of others."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Philippians 2:4 (NIV)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D5C893-3489-5089-B74C-38D3A61D1A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>
            <a:extLst>
              <a:ext uri="{FF2B5EF4-FFF2-40B4-BE49-F238E27FC236}">
                <a16:creationId xmlns:a16="http://schemas.microsoft.com/office/drawing/2014/main" id="{176A1AC7-D2BE-AD22-62B2-217C1B91598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55D0902-6452-A907-B90C-F7915D22C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229600" cy="3276600"/>
          </a:xfrm>
        </p:spPr>
        <p:txBody>
          <a:bodyPr>
            <a:noAutofit/>
          </a:bodyPr>
          <a:lstStyle/>
          <a:p>
            <a:r>
              <a:rPr lang="en-US" sz="4400" b="1" i="1" dirty="0">
                <a:solidFill>
                  <a:schemeClr val="bg1"/>
                </a:solidFill>
              </a:rPr>
              <a:t>"By this everyone will know that you are my disciples, if you love one another."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John 13:35 (NIV)</a:t>
            </a:r>
          </a:p>
        </p:txBody>
      </p:sp>
    </p:spTree>
    <p:extLst>
      <p:ext uri="{BB962C8B-B14F-4D97-AF65-F5344CB8AC3E}">
        <p14:creationId xmlns:p14="http://schemas.microsoft.com/office/powerpoint/2010/main" val="1331957031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2"/>
            <a:ext cx="9144000" cy="1752600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en-US" sz="4400" b="1" i="1" dirty="0">
                <a:solidFill>
                  <a:schemeClr val="bg1"/>
                </a:solidFill>
              </a:rPr>
              <a:t>“But now let me show you a way of life that is best of all. If I could speak all the languages of earth and of angels, but didn’t love others, I would only be a noisy gong or a clanging cymbal. If I had the gift of prophecy, and if I understood all of God’s secret plans and possessed all knowledge, and if I had such faith that I could move mountains, </a:t>
            </a:r>
            <a:endParaRPr lang="en-US" sz="900" dirty="0"/>
          </a:p>
        </p:txBody>
      </p:sp>
    </p:spTree>
  </p:cSld>
  <p:clrMapOvr>
    <a:masterClrMapping/>
  </p:clrMapOvr>
  <p:transition spd="slow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229600" cy="3276600"/>
          </a:xfrm>
        </p:spPr>
        <p:txBody>
          <a:bodyPr>
            <a:noAutofit/>
          </a:bodyPr>
          <a:lstStyle/>
          <a:p>
            <a:r>
              <a:rPr lang="en-US" sz="4400" b="1" i="1" dirty="0">
                <a:solidFill>
                  <a:schemeClr val="bg1"/>
                </a:solidFill>
              </a:rPr>
              <a:t>"If your enemy is hungry, feed him; if he is thirsty, give him something to drink...Do not be overcome by evil, but overcome evil with good."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Romans 12:20-21 (NIV)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pic>
        <p:nvPicPr>
          <p:cNvPr id="3" name="Picture 2" descr="Doug Nichols - Missionary to India with T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381000"/>
            <a:ext cx="7315200" cy="548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295400" y="5943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Doug Nichols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0D2198-C69A-2664-74AD-E6BE21D5D6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>
            <a:extLst>
              <a:ext uri="{FF2B5EF4-FFF2-40B4-BE49-F238E27FC236}">
                <a16:creationId xmlns:a16="http://schemas.microsoft.com/office/drawing/2014/main" id="{E603E13C-D431-2813-A52A-F06FA2E6A7C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753FE4B-0D17-BB3A-BA7A-63D459025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862"/>
            <a:ext cx="9144000" cy="1752600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en-US" sz="4400" b="1" i="1" dirty="0">
                <a:solidFill>
                  <a:schemeClr val="bg1"/>
                </a:solidFill>
              </a:rPr>
              <a:t>I would </a:t>
            </a:r>
            <a:r>
              <a:rPr lang="en-US" sz="4400" b="1" i="1">
                <a:solidFill>
                  <a:schemeClr val="bg1"/>
                </a:solidFill>
              </a:rPr>
              <a:t>be nothing. </a:t>
            </a:r>
            <a:r>
              <a:rPr lang="en-US" sz="4400" b="1" i="1" dirty="0">
                <a:solidFill>
                  <a:schemeClr val="bg1"/>
                </a:solidFill>
              </a:rPr>
              <a:t>If I gave everything I have to the poor and even sacrificed my body, I could boast about it; but if I didn’t love others, </a:t>
            </a:r>
          </a:p>
          <a:p>
            <a:pPr>
              <a:spcBef>
                <a:spcPts val="1000"/>
              </a:spcBef>
            </a:pPr>
            <a:r>
              <a:rPr lang="en-US" sz="4400" b="1" i="1" dirty="0">
                <a:solidFill>
                  <a:schemeClr val="bg1"/>
                </a:solidFill>
              </a:rPr>
              <a:t>I would have gained nothing.”</a:t>
            </a:r>
          </a:p>
          <a:p>
            <a:pPr>
              <a:spcBef>
                <a:spcPts val="1000"/>
              </a:spcBef>
            </a:pPr>
            <a:r>
              <a:rPr lang="en-US" sz="4400" b="1" i="1" dirty="0">
                <a:solidFill>
                  <a:schemeClr val="bg1"/>
                </a:solidFill>
              </a:rPr>
              <a:t>1 Cor. 12:31b; 13:1-3 (NLT)</a:t>
            </a:r>
          </a:p>
          <a:p>
            <a:pPr>
              <a:spcBef>
                <a:spcPts val="1000"/>
              </a:spcBef>
            </a:pPr>
            <a:endParaRPr lang="en-US" sz="4400" b="1" i="1" dirty="0">
              <a:solidFill>
                <a:schemeClr val="bg1"/>
              </a:solidFill>
            </a:endParaRPr>
          </a:p>
          <a:p>
            <a:pPr>
              <a:spcBef>
                <a:spcPts val="1000"/>
              </a:spcBef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899612691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7543800" cy="2743200"/>
          </a:xfrm>
        </p:spPr>
        <p:txBody>
          <a:bodyPr>
            <a:normAutofit fontScale="92500" lnSpcReduction="20000"/>
          </a:bodyPr>
          <a:lstStyle/>
          <a:p>
            <a:r>
              <a:rPr lang="en-US" sz="5600" b="1" i="1" dirty="0">
                <a:solidFill>
                  <a:schemeClr val="bg1"/>
                </a:solidFill>
              </a:rPr>
              <a:t>"If it is possible, as far as it depends on you, live at peace with everyone"  </a:t>
            </a:r>
          </a:p>
          <a:p>
            <a:r>
              <a:rPr lang="en-US" sz="4700" b="1" dirty="0">
                <a:solidFill>
                  <a:srgbClr val="FFFF00"/>
                </a:solidFill>
              </a:rPr>
              <a:t>Romans 12:18 (NIV)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305800" cy="3200400"/>
          </a:xfrm>
        </p:spPr>
        <p:txBody>
          <a:bodyPr>
            <a:normAutofit fontScale="62500" lnSpcReduction="20000"/>
          </a:bodyPr>
          <a:lstStyle/>
          <a:p>
            <a:r>
              <a:rPr lang="en-US" sz="8600" b="1" i="1" dirty="0">
                <a:solidFill>
                  <a:schemeClr val="bg1"/>
                </a:solidFill>
              </a:rPr>
              <a:t>"Be completely humble and gentle; be patient, bearing with one another in love"  </a:t>
            </a:r>
          </a:p>
          <a:p>
            <a:r>
              <a:rPr lang="en-US" sz="7000" b="1" dirty="0">
                <a:solidFill>
                  <a:srgbClr val="FFFF00"/>
                </a:solidFill>
              </a:rPr>
              <a:t>Ephesians 4:2 (NIV)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2971800"/>
          </a:xfrm>
        </p:spPr>
        <p:txBody>
          <a:bodyPr>
            <a:normAutofit fontScale="85000" lnSpcReduction="20000"/>
          </a:bodyPr>
          <a:lstStyle/>
          <a:p>
            <a:r>
              <a:rPr lang="en-US" sz="6600" b="1" i="1" dirty="0">
                <a:solidFill>
                  <a:schemeClr val="bg1"/>
                </a:solidFill>
              </a:rPr>
              <a:t>"Make every effort to live in peace with all men and to be holy..." </a:t>
            </a:r>
          </a:p>
          <a:p>
            <a:r>
              <a:rPr lang="en-US" sz="5700" b="1" dirty="0">
                <a:solidFill>
                  <a:srgbClr val="FFFF00"/>
                </a:solidFill>
              </a:rPr>
              <a:t>Hebrews 12:14 (NIV)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2971800"/>
          </a:xfrm>
        </p:spPr>
        <p:txBody>
          <a:bodyPr>
            <a:normAutofit/>
          </a:bodyPr>
          <a:lstStyle/>
          <a:p>
            <a:pPr lvl="0"/>
            <a:r>
              <a:rPr lang="en-US" sz="6000" b="1" dirty="0">
                <a:solidFill>
                  <a:schemeClr val="bg1"/>
                </a:solidFill>
              </a:rPr>
              <a:t>1.	The Importance of Love in Our Lives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29718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“</a:t>
            </a:r>
            <a:r>
              <a:rPr lang="en-US" sz="4800" b="1" i="1" dirty="0">
                <a:solidFill>
                  <a:schemeClr val="bg1"/>
                </a:solidFill>
              </a:rPr>
              <a:t>But now let me show you a way of life that is best of all.” </a:t>
            </a:r>
            <a:r>
              <a:rPr lang="en-US" sz="4400" b="1" dirty="0">
                <a:solidFill>
                  <a:srgbClr val="FFFF00"/>
                </a:solidFill>
              </a:rPr>
              <a:t>(v. 31b)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-red_pattern_powerpoint_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2971800"/>
          </a:xfrm>
        </p:spPr>
        <p:txBody>
          <a:bodyPr>
            <a:normAutofit fontScale="70000" lnSpcReduction="20000"/>
          </a:bodyPr>
          <a:lstStyle/>
          <a:p>
            <a:r>
              <a:rPr lang="en-US" sz="6000" b="1" i="1" dirty="0">
                <a:solidFill>
                  <a:schemeClr val="bg1"/>
                </a:solidFill>
              </a:rPr>
              <a:t>“If I could speak all the languages of earth and of angels, but didn’t love others, I would only be a noisy gong or a clanging cymbal.” </a:t>
            </a:r>
          </a:p>
          <a:p>
            <a:r>
              <a:rPr lang="en-US" sz="6000" b="1" dirty="0">
                <a:solidFill>
                  <a:srgbClr val="FFFF00"/>
                </a:solidFill>
              </a:rPr>
              <a:t>(v. 1)</a:t>
            </a:r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567</Words>
  <Application>Microsoft Office PowerPoint</Application>
  <PresentationFormat>On-screen Show (4:3)</PresentationFormat>
  <Paragraphs>40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kevtin</dc:creator>
  <cp:lastModifiedBy>Ollesor 61</cp:lastModifiedBy>
  <cp:revision>18</cp:revision>
  <dcterms:created xsi:type="dcterms:W3CDTF">2012-02-12T03:35:58Z</dcterms:created>
  <dcterms:modified xsi:type="dcterms:W3CDTF">2024-02-11T14:34:06Z</dcterms:modified>
</cp:coreProperties>
</file>