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441" r:id="rId2"/>
    <p:sldId id="732" r:id="rId3"/>
    <p:sldId id="792" r:id="rId4"/>
    <p:sldId id="793" r:id="rId5"/>
    <p:sldId id="794" r:id="rId6"/>
    <p:sldId id="796" r:id="rId7"/>
    <p:sldId id="731" r:id="rId8"/>
    <p:sldId id="797" r:id="rId9"/>
    <p:sldId id="798" r:id="rId10"/>
    <p:sldId id="799" r:id="rId11"/>
    <p:sldId id="800" r:id="rId12"/>
    <p:sldId id="801" r:id="rId13"/>
    <p:sldId id="802" r:id="rId14"/>
    <p:sldId id="804" r:id="rId15"/>
    <p:sldId id="805" r:id="rId16"/>
    <p:sldId id="806" r:id="rId17"/>
    <p:sldId id="807" r:id="rId18"/>
    <p:sldId id="808" r:id="rId19"/>
    <p:sldId id="809" r:id="rId20"/>
    <p:sldId id="810" r:id="rId21"/>
    <p:sldId id="811" r:id="rId22"/>
    <p:sldId id="812" r:id="rId23"/>
    <p:sldId id="813" r:id="rId24"/>
    <p:sldId id="814" r:id="rId25"/>
    <p:sldId id="815"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47" d="100"/>
          <a:sy n="147" d="100"/>
        </p:scale>
        <p:origin x="120" y="16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lesor 61" userId="367270d51f2aa736" providerId="LiveId" clId="{27216E45-31F7-429F-A1A3-10C0315E7A87}"/>
    <pc:docChg chg="delSld">
      <pc:chgData name="Ollesor 61" userId="367270d51f2aa736" providerId="LiveId" clId="{27216E45-31F7-429F-A1A3-10C0315E7A87}" dt="2023-05-21T14:13:26.531" v="0" actId="47"/>
      <pc:docMkLst>
        <pc:docMk/>
      </pc:docMkLst>
      <pc:sldChg chg="del">
        <pc:chgData name="Ollesor 61" userId="367270d51f2aa736" providerId="LiveId" clId="{27216E45-31F7-429F-A1A3-10C0315E7A87}" dt="2023-05-21T14:13:26.531" v="0" actId="47"/>
        <pc:sldMkLst>
          <pc:docMk/>
          <pc:sldMk cId="3553576832" sldId="80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907BD3-530C-42FB-87F2-75E5132BCE5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195602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2252049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517368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485580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3038303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B907BD3-530C-42FB-87F2-75E5132BCE5C}"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956475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9B907BD3-530C-42FB-87F2-75E5132BCE5C}"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1353009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07BD3-530C-42FB-87F2-75E5132BCE5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84516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07BD3-530C-42FB-87F2-75E5132BCE5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279741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907BD3-530C-42FB-87F2-75E5132BCE5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1616483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907BD3-530C-42FB-87F2-75E5132BCE5C}" type="datetimeFigureOut">
              <a:rPr lang="en-US" smtClean="0"/>
              <a:t>5/21/2023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402058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907BD3-530C-42FB-87F2-75E5132BCE5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275557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907BD3-530C-42FB-87F2-75E5132BCE5C}" type="datetimeFigureOut">
              <a:rPr lang="en-US" smtClean="0"/>
              <a:t>5/21/2023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37215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907BD3-530C-42FB-87F2-75E5132BCE5C}" type="datetimeFigureOut">
              <a:rPr lang="en-US" smtClean="0"/>
              <a:t>5/21/2023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273547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07BD3-530C-42FB-87F2-75E5132BCE5C}" type="datetimeFigureOut">
              <a:rPr lang="en-US" smtClean="0"/>
              <a:t>5/21/2023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225626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363742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B907BD3-530C-42FB-87F2-75E5132BCE5C}" type="datetimeFigureOut">
              <a:rPr lang="en-US" smtClean="0"/>
              <a:t>5/21/2023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9D850A-8D44-4311-B20E-AECE87E501A5}" type="slidenum">
              <a:rPr lang="en-US" smtClean="0"/>
              <a:t>‹#›</a:t>
            </a:fld>
            <a:endParaRPr lang="en-US"/>
          </a:p>
        </p:txBody>
      </p:sp>
    </p:spTree>
    <p:extLst>
      <p:ext uri="{BB962C8B-B14F-4D97-AF65-F5344CB8AC3E}">
        <p14:creationId xmlns:p14="http://schemas.microsoft.com/office/powerpoint/2010/main" val="411926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9B907BD3-530C-42FB-87F2-75E5132BCE5C}" type="datetimeFigureOut">
              <a:rPr lang="en-US" smtClean="0"/>
              <a:t>5/21/2023</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9D850A-8D44-4311-B20E-AECE87E501A5}" type="slidenum">
              <a:rPr lang="en-US" smtClean="0"/>
              <a:t>‹#›</a:t>
            </a:fld>
            <a:endParaRPr lang="en-US"/>
          </a:p>
        </p:txBody>
      </p:sp>
    </p:spTree>
    <p:extLst>
      <p:ext uri="{BB962C8B-B14F-4D97-AF65-F5344CB8AC3E}">
        <p14:creationId xmlns:p14="http://schemas.microsoft.com/office/powerpoint/2010/main" val="1492188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9540-B74A-E79D-3C04-A6969C6717A8}"/>
              </a:ext>
            </a:extLst>
          </p:cNvPr>
          <p:cNvSpPr>
            <a:spLocks noGrp="1"/>
          </p:cNvSpPr>
          <p:nvPr>
            <p:ph type="ctrTitle"/>
          </p:nvPr>
        </p:nvSpPr>
        <p:spPr>
          <a:xfrm>
            <a:off x="0" y="406400"/>
            <a:ext cx="12191999" cy="2387600"/>
          </a:xfrm>
        </p:spPr>
        <p:txBody>
          <a:bodyPr>
            <a:normAutofit/>
          </a:bodyPr>
          <a:lstStyle/>
          <a:p>
            <a:r>
              <a:rPr lang="en-US" sz="6000" dirty="0">
                <a:latin typeface="Berlin Sans FB Demi" panose="020E0802020502020306" pitchFamily="34" charset="0"/>
              </a:rPr>
              <a:t>Living victoriously</a:t>
            </a:r>
          </a:p>
        </p:txBody>
      </p:sp>
      <p:sp>
        <p:nvSpPr>
          <p:cNvPr id="3" name="Subtitle 2">
            <a:extLst>
              <a:ext uri="{FF2B5EF4-FFF2-40B4-BE49-F238E27FC236}">
                <a16:creationId xmlns:a16="http://schemas.microsoft.com/office/drawing/2014/main" id="{4906E589-B78A-A936-402C-8F487E735415}"/>
              </a:ext>
            </a:extLst>
          </p:cNvPr>
          <p:cNvSpPr>
            <a:spLocks noGrp="1"/>
          </p:cNvSpPr>
          <p:nvPr>
            <p:ph type="subTitle" idx="1"/>
          </p:nvPr>
        </p:nvSpPr>
        <p:spPr>
          <a:xfrm>
            <a:off x="1595269" y="3602038"/>
            <a:ext cx="9001462" cy="2849562"/>
          </a:xfrm>
        </p:spPr>
        <p:txBody>
          <a:bodyPr>
            <a:normAutofit/>
          </a:bodyPr>
          <a:lstStyle/>
          <a:p>
            <a:r>
              <a:rPr lang="en-US" sz="6000" dirty="0"/>
              <a:t>1 Corinthians 15:50-58</a:t>
            </a:r>
            <a:endParaRPr lang="en-US" sz="4400" dirty="0"/>
          </a:p>
        </p:txBody>
      </p:sp>
    </p:spTree>
    <p:extLst>
      <p:ext uri="{BB962C8B-B14F-4D97-AF65-F5344CB8AC3E}">
        <p14:creationId xmlns:p14="http://schemas.microsoft.com/office/powerpoint/2010/main" val="24813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5262979"/>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“But now he has reconciled you by Christ’s physical body through death to present you holy in his sight, without blemish and free from accusation—if you continue in your faith, established and firm, and do not move from the hope held out in the gospel.”</a:t>
            </a:r>
          </a:p>
          <a:p>
            <a:pPr algn="ctr"/>
            <a:r>
              <a:rPr lang="en-US" sz="4800" b="1" dirty="0">
                <a:effectLst>
                  <a:outerShdw blurRad="38100" dist="38100" dir="2700000" algn="tl">
                    <a:srgbClr val="000000">
                      <a:alpha val="43137"/>
                    </a:srgbClr>
                  </a:outerShdw>
                </a:effectLst>
                <a:latin typeface="Arial Nova Cond" panose="020B0506020202020204" pitchFamily="34" charset="0"/>
              </a:rPr>
              <a:t>Colossians 1:23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4213326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3785652"/>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“But even if we or an angel from heaven should preach a gospel other than the one we preached to you, let them be under God’s curse!” </a:t>
            </a:r>
          </a:p>
          <a:p>
            <a:pPr algn="ctr"/>
            <a:r>
              <a:rPr lang="en-US" sz="4800" b="1" dirty="0">
                <a:effectLst>
                  <a:outerShdw blurRad="38100" dist="38100" dir="2700000" algn="tl">
                    <a:srgbClr val="000000">
                      <a:alpha val="43137"/>
                    </a:srgbClr>
                  </a:outerShdw>
                </a:effectLst>
                <a:latin typeface="Arial Nova Cond" panose="020B0506020202020204" pitchFamily="34" charset="0"/>
              </a:rPr>
              <a:t>Galatians 1:8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5961534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“So, if you think you are standing firm, be careful that you don’t fall!” </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10:12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2219426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3785652"/>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“Be alert and of sober mind. Your enemy the devil prowls around like a roaring lion looking for someone to devour. Resist him, standing firm in the faith.”</a:t>
            </a:r>
          </a:p>
          <a:p>
            <a:pPr algn="ctr"/>
            <a:r>
              <a:rPr lang="en-US" sz="4800" b="1" dirty="0">
                <a:effectLst>
                  <a:outerShdw blurRad="38100" dist="38100" dir="2700000" algn="tl">
                    <a:srgbClr val="000000">
                      <a:alpha val="43137"/>
                    </a:srgbClr>
                  </a:outerShdw>
                </a:effectLst>
                <a:latin typeface="Arial Nova Cond" panose="020B0506020202020204" pitchFamily="34" charset="0"/>
              </a:rPr>
              <a:t>1 Peter 5:8-9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3856871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BB3007-58AC-919C-AF30-4FE0612798C2}"/>
              </a:ext>
            </a:extLst>
          </p:cNvPr>
          <p:cNvSpPr txBox="1"/>
          <p:nvPr/>
        </p:nvSpPr>
        <p:spPr>
          <a:xfrm>
            <a:off x="51881" y="890215"/>
            <a:ext cx="12192000" cy="452431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How Do You Live Victoriously?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dirty="0">
              <a:effectLst>
                <a:outerShdw blurRad="38100" dist="38100" dir="2700000" algn="tl">
                  <a:srgbClr val="000000">
                    <a:alpha val="43137"/>
                  </a:srgbClr>
                </a:outerShdw>
              </a:effectLst>
              <a:latin typeface="Arial Nova Cond" panose="020B0506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1. Stay put.</a:t>
            </a: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2. Serve well.</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dirty="0">
              <a:effectLst>
                <a:outerShdw blurRad="38100" dist="38100" dir="2700000" algn="tl">
                  <a:srgbClr val="000000">
                    <a:alpha val="43137"/>
                  </a:srgbClr>
                </a:outerShdw>
              </a:effectLst>
              <a:latin typeface="Arial Nova Cond" panose="020B0506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a:t>
            </a:r>
            <a:endPar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24341758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“Always give yourselves fully to the work of the Lord.” </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15:58b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21746933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3785652"/>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“Because of the Lord’s great love we are not consumed, for his compassions never fail. They are new every morning; great is your faithfulness.”</a:t>
            </a:r>
          </a:p>
          <a:p>
            <a:pPr algn="ctr"/>
            <a:r>
              <a:rPr lang="en-US" sz="4800" b="1" dirty="0">
                <a:effectLst>
                  <a:outerShdw blurRad="38100" dist="38100" dir="2700000" algn="tl">
                    <a:srgbClr val="000000">
                      <a:alpha val="43137"/>
                    </a:srgbClr>
                  </a:outerShdw>
                </a:effectLst>
                <a:latin typeface="Arial Nova Cond" panose="020B0506020202020204" pitchFamily="34" charset="0"/>
              </a:rPr>
              <a:t>Lamentations 3:22-23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1019920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3046988"/>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“Each of you should use whatever gift you have received to serve others, as faithful stewards of God’s grace in its various forms.”</a:t>
            </a:r>
          </a:p>
          <a:p>
            <a:pPr algn="ctr"/>
            <a:r>
              <a:rPr lang="en-US" sz="4800" b="1" dirty="0">
                <a:effectLst>
                  <a:outerShdw blurRad="38100" dist="38100" dir="2700000" algn="tl">
                    <a:srgbClr val="000000">
                      <a:alpha val="43137"/>
                    </a:srgbClr>
                  </a:outerShdw>
                </a:effectLst>
                <a:latin typeface="Arial Nova Cond" panose="020B0506020202020204" pitchFamily="34" charset="0"/>
              </a:rPr>
              <a:t>1 Peter 4:10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14514499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BB3007-58AC-919C-AF30-4FE0612798C2}"/>
              </a:ext>
            </a:extLst>
          </p:cNvPr>
          <p:cNvSpPr txBox="1"/>
          <p:nvPr/>
        </p:nvSpPr>
        <p:spPr>
          <a:xfrm>
            <a:off x="51881" y="890215"/>
            <a:ext cx="12192000" cy="526297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How Do You Live Victoriously?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dirty="0">
              <a:effectLst>
                <a:outerShdw blurRad="38100" dist="38100" dir="2700000" algn="tl">
                  <a:srgbClr val="000000">
                    <a:alpha val="43137"/>
                  </a:srgbClr>
                </a:outerShdw>
              </a:effectLst>
              <a:latin typeface="Arial Nova Cond" panose="020B0506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1. Stay put.</a:t>
            </a: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2. Serve well.</a:t>
            </a: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3. Say “Amen”!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dirty="0">
              <a:effectLst>
                <a:outerShdw blurRad="38100" dist="38100" dir="2700000" algn="tl">
                  <a:srgbClr val="000000">
                    <a:alpha val="43137"/>
                  </a:srgbClr>
                </a:outerShdw>
              </a:effectLst>
              <a:latin typeface="Arial Nova Cond" panose="020B0506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a:t>
            </a:r>
            <a:endPar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3056804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“Because you know that your labor in the Lord is not in vain.”</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15:58c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28770842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1569660"/>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“He gives us the victory…” </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15:57b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431339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3046988"/>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“By this gospel you are saved, if you hold firmly to the word I preached to you. Otherwise, you have believed in vain.” </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15:2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871245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“And if Christ has not been raised, our preaching is useless and so is your faith.” </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15:14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1732486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“And if Christ has not been raised, your faith is futile.” </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15:17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7896771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3046988"/>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“But Christ has indeed been raised from the dead, the </a:t>
            </a:r>
            <a:r>
              <a:rPr lang="en-US" sz="4800" b="1" dirty="0" err="1">
                <a:effectLst>
                  <a:outerShdw blurRad="38100" dist="38100" dir="2700000" algn="tl">
                    <a:srgbClr val="000000">
                      <a:alpha val="43137"/>
                    </a:srgbClr>
                  </a:outerShdw>
                </a:effectLst>
                <a:latin typeface="Arial Nova Cond" panose="020B0506020202020204" pitchFamily="34" charset="0"/>
              </a:rPr>
              <a:t>firstfruits</a:t>
            </a:r>
            <a:r>
              <a:rPr lang="en-US" sz="4800" b="1" dirty="0">
                <a:effectLst>
                  <a:outerShdw blurRad="38100" dist="38100" dir="2700000" algn="tl">
                    <a:srgbClr val="000000">
                      <a:alpha val="43137"/>
                    </a:srgbClr>
                  </a:outerShdw>
                </a:effectLst>
                <a:latin typeface="Arial Nova Cond" panose="020B0506020202020204" pitchFamily="34" charset="0"/>
              </a:rPr>
              <a:t> of those who have fallen asleep.” </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15:20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26588432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4C1AB-4B4F-AA07-C29D-A412FC4F90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1C0121C-D623-4F41-2343-ECDD77A5CD82}"/>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4979614F-C4DF-24BD-DA5F-34109D635E9B}"/>
              </a:ext>
            </a:extLst>
          </p:cNvPr>
          <p:cNvPicPr>
            <a:picLocks noChangeAspect="1"/>
          </p:cNvPicPr>
          <p:nvPr/>
        </p:nvPicPr>
        <p:blipFill>
          <a:blip r:embed="rId2"/>
          <a:stretch>
            <a:fillRect/>
          </a:stretch>
        </p:blipFill>
        <p:spPr>
          <a:xfrm>
            <a:off x="3233230" y="274320"/>
            <a:ext cx="4743450" cy="6309360"/>
          </a:xfrm>
          <a:prstGeom prst="rect">
            <a:avLst/>
          </a:prstGeom>
          <a:ln>
            <a:noFill/>
          </a:ln>
          <a:effectLst>
            <a:softEdge rad="112500"/>
          </a:effectLst>
        </p:spPr>
      </p:pic>
    </p:spTree>
    <p:extLst>
      <p:ext uri="{BB962C8B-B14F-4D97-AF65-F5344CB8AC3E}">
        <p14:creationId xmlns:p14="http://schemas.microsoft.com/office/powerpoint/2010/main" val="498234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869BEBF-7103-5765-A5C1-9501167952E9}"/>
              </a:ext>
            </a:extLst>
          </p:cNvPr>
          <p:cNvSpPr txBox="1"/>
          <p:nvPr/>
        </p:nvSpPr>
        <p:spPr>
          <a:xfrm>
            <a:off x="2036323" y="447659"/>
            <a:ext cx="8249055" cy="6001643"/>
          </a:xfrm>
          <a:prstGeom prst="rect">
            <a:avLst/>
          </a:prstGeom>
          <a:noFill/>
        </p:spPr>
        <p:txBody>
          <a:bodyPr wrap="square">
            <a:spAutoFit/>
          </a:bodyPr>
          <a:lstStyle/>
          <a:p>
            <a:pPr algn="ctr"/>
            <a:r>
              <a:rPr lang="en-US" sz="4800" b="1" dirty="0"/>
              <a:t>Because he lives</a:t>
            </a:r>
          </a:p>
          <a:p>
            <a:pPr algn="ctr"/>
            <a:r>
              <a:rPr lang="en-US" sz="4800" b="1" dirty="0"/>
              <a:t>I can face tomorrow</a:t>
            </a:r>
          </a:p>
          <a:p>
            <a:pPr algn="ctr"/>
            <a:r>
              <a:rPr lang="en-US" sz="4800" b="1" dirty="0"/>
              <a:t>Because he lives</a:t>
            </a:r>
          </a:p>
          <a:p>
            <a:pPr algn="ctr"/>
            <a:r>
              <a:rPr lang="en-US" sz="4800" b="1" dirty="0"/>
              <a:t>All fear is gone</a:t>
            </a:r>
          </a:p>
          <a:p>
            <a:pPr algn="ctr"/>
            <a:r>
              <a:rPr lang="en-US" sz="4800" b="1" dirty="0"/>
              <a:t>Because I know</a:t>
            </a:r>
          </a:p>
          <a:p>
            <a:pPr algn="ctr"/>
            <a:r>
              <a:rPr lang="en-US" sz="4800" b="1" dirty="0"/>
              <a:t>He holds the future</a:t>
            </a:r>
          </a:p>
          <a:p>
            <a:pPr algn="ctr"/>
            <a:r>
              <a:rPr lang="en-US" sz="4800" b="1" dirty="0"/>
              <a:t>And life is worth the living</a:t>
            </a:r>
          </a:p>
          <a:p>
            <a:pPr algn="ctr"/>
            <a:r>
              <a:rPr lang="en-US" sz="4800" b="1" dirty="0"/>
              <a:t>Just because he lives</a:t>
            </a:r>
            <a:endParaRPr lang="en-US" sz="4000" b="1" dirty="0"/>
          </a:p>
        </p:txBody>
      </p:sp>
    </p:spTree>
    <p:extLst>
      <p:ext uri="{BB962C8B-B14F-4D97-AF65-F5344CB8AC3E}">
        <p14:creationId xmlns:p14="http://schemas.microsoft.com/office/powerpoint/2010/main" val="357435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3046988"/>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“God, who has called you into fellowship with his Son Jesus Christ our Lord, is faithful.”</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1:9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757318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1569660"/>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“…through our Lord Jesus Christ.”</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15:57c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01488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4524315"/>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“Therefore, my dear brothers and sisters, stand firm. Let nothing move you. Always give yourselves fully to the work of the Lord, because you know that your labor in the Lord is not in vain.”</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15:58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902265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2308324"/>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“We are more than conquerors through him who loved us.”</a:t>
            </a:r>
          </a:p>
          <a:p>
            <a:pPr algn="ctr"/>
            <a:r>
              <a:rPr lang="en-US" sz="4800" b="1" dirty="0">
                <a:effectLst>
                  <a:outerShdw blurRad="38100" dist="38100" dir="2700000" algn="tl">
                    <a:srgbClr val="000000">
                      <a:alpha val="43137"/>
                    </a:srgbClr>
                  </a:outerShdw>
                </a:effectLst>
                <a:latin typeface="Arial Nova Cond" panose="020B0506020202020204" pitchFamily="34" charset="0"/>
              </a:rPr>
              <a:t>Romans 8:37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1278351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BB3007-58AC-919C-AF30-4FE0612798C2}"/>
              </a:ext>
            </a:extLst>
          </p:cNvPr>
          <p:cNvSpPr txBox="1"/>
          <p:nvPr/>
        </p:nvSpPr>
        <p:spPr>
          <a:xfrm>
            <a:off x="71336" y="909670"/>
            <a:ext cx="12192000"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How Do You Live Victoriously?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dirty="0">
              <a:effectLst>
                <a:outerShdw blurRad="38100" dist="38100" dir="2700000" algn="tl">
                  <a:srgbClr val="000000">
                    <a:alpha val="43137"/>
                  </a:srgbClr>
                </a:outerShdw>
              </a:effectLst>
              <a:latin typeface="Arial Nova Cond" panose="020B0506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a:t>
            </a:r>
            <a:endPar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4053412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8BB3007-58AC-919C-AF30-4FE0612798C2}"/>
              </a:ext>
            </a:extLst>
          </p:cNvPr>
          <p:cNvSpPr txBox="1"/>
          <p:nvPr/>
        </p:nvSpPr>
        <p:spPr>
          <a:xfrm>
            <a:off x="51881" y="890215"/>
            <a:ext cx="12192000"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How Do You Live Victoriously?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dirty="0">
              <a:effectLst>
                <a:outerShdw blurRad="38100" dist="38100" dir="2700000" algn="tl">
                  <a:srgbClr val="000000">
                    <a:alpha val="43137"/>
                  </a:srgbClr>
                </a:outerShdw>
              </a:effectLst>
              <a:latin typeface="Arial Nova Cond" panose="020B0506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1. Stay put.</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4800" b="1" dirty="0">
              <a:effectLst>
                <a:outerShdw blurRad="38100" dist="38100" dir="2700000" algn="tl">
                  <a:srgbClr val="000000">
                    <a:alpha val="43137"/>
                  </a:srgbClr>
                </a:outerShdw>
              </a:effectLst>
              <a:latin typeface="Arial Nova Cond" panose="020B0506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800" b="1" dirty="0">
                <a:effectLst>
                  <a:outerShdw blurRad="38100" dist="38100" dir="2700000" algn="tl">
                    <a:srgbClr val="000000">
                      <a:alpha val="43137"/>
                    </a:srgbClr>
                  </a:outerShdw>
                </a:effectLst>
                <a:latin typeface="Arial Nova Cond" panose="020B0506020202020204" pitchFamily="34" charset="0"/>
              </a:rPr>
              <a:t>		</a:t>
            </a:r>
            <a:endParaRPr kumimoji="0" lang="en-US" sz="4400" b="1" i="0" u="none" strike="noStrike" kern="1200" cap="none" spc="0" normalizeH="0" baseline="0" noProof="0" dirty="0">
              <a:ln>
                <a:noFill/>
              </a:ln>
              <a:effectLst>
                <a:outerShdw blurRad="38100" dist="38100" dir="2700000" algn="tl">
                  <a:srgbClr val="000000">
                    <a:alpha val="43137"/>
                  </a:srgbClr>
                </a:outerShdw>
              </a:effectLst>
              <a:uLnTx/>
              <a:uFillTx/>
              <a:latin typeface="Arial Nova Cond" panose="020B0506020202020204" pitchFamily="34" charset="0"/>
              <a:ea typeface="+mn-ea"/>
              <a:cs typeface="+mn-cs"/>
            </a:endParaRPr>
          </a:p>
        </p:txBody>
      </p:sp>
    </p:spTree>
    <p:extLst>
      <p:ext uri="{BB962C8B-B14F-4D97-AF65-F5344CB8AC3E}">
        <p14:creationId xmlns:p14="http://schemas.microsoft.com/office/powerpoint/2010/main" val="41643119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434BC97-BC86-9508-FF75-BFC2AD529F0C}"/>
              </a:ext>
            </a:extLst>
          </p:cNvPr>
          <p:cNvSpPr txBox="1"/>
          <p:nvPr/>
        </p:nvSpPr>
        <p:spPr>
          <a:xfrm>
            <a:off x="205596" y="700078"/>
            <a:ext cx="11780808" cy="1569660"/>
          </a:xfrm>
          <a:prstGeom prst="rect">
            <a:avLst/>
          </a:prstGeom>
          <a:noFill/>
        </p:spPr>
        <p:txBody>
          <a:bodyPr wrap="square">
            <a:spAutoFit/>
          </a:bodyPr>
          <a:lstStyle/>
          <a:p>
            <a:r>
              <a:rPr lang="en-US" sz="4400" dirty="0">
                <a:latin typeface="Arial Nova Cond" panose="020B0506020202020204" pitchFamily="34" charset="0"/>
              </a:rPr>
              <a:t>	</a:t>
            </a:r>
            <a:r>
              <a:rPr lang="en-US" sz="4800" b="1" dirty="0">
                <a:effectLst>
                  <a:outerShdw blurRad="38100" dist="38100" dir="2700000" algn="tl">
                    <a:srgbClr val="000000">
                      <a:alpha val="43137"/>
                    </a:srgbClr>
                  </a:outerShdw>
                </a:effectLst>
                <a:latin typeface="Arial Nova Cond" panose="020B0506020202020204" pitchFamily="34" charset="0"/>
              </a:rPr>
              <a:t>“…stand firm. Let nothing move you.”</a:t>
            </a:r>
          </a:p>
          <a:p>
            <a:pPr algn="ctr"/>
            <a:r>
              <a:rPr lang="en-US" sz="4800" b="1" dirty="0">
                <a:effectLst>
                  <a:outerShdw blurRad="38100" dist="38100" dir="2700000" algn="tl">
                    <a:srgbClr val="000000">
                      <a:alpha val="43137"/>
                    </a:srgbClr>
                  </a:outerShdw>
                </a:effectLst>
                <a:latin typeface="Arial Nova Cond" panose="020B0506020202020204" pitchFamily="34" charset="0"/>
              </a:rPr>
              <a:t>1 Corinthians 15:58a (NIV)</a:t>
            </a:r>
            <a:endParaRPr lang="en-US" sz="4400" dirty="0">
              <a:latin typeface="Arial Nova Cond" panose="020B0506020202020204" pitchFamily="34" charset="0"/>
            </a:endParaRPr>
          </a:p>
        </p:txBody>
      </p:sp>
    </p:spTree>
    <p:extLst>
      <p:ext uri="{BB962C8B-B14F-4D97-AF65-F5344CB8AC3E}">
        <p14:creationId xmlns:p14="http://schemas.microsoft.com/office/powerpoint/2010/main" val="39590927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1244</TotalTime>
  <Words>626</Words>
  <Application>Microsoft Office PowerPoint</Application>
  <PresentationFormat>Widescreen</PresentationFormat>
  <Paragraphs>67</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 Nova Cond</vt:lpstr>
      <vt:lpstr>Berlin Sans FB Demi</vt:lpstr>
      <vt:lpstr>Bookman Old Style</vt:lpstr>
      <vt:lpstr>Rockwell</vt:lpstr>
      <vt:lpstr>Damask</vt:lpstr>
      <vt:lpstr>Living victoriously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Ollesor 61</dc:creator>
  <cp:lastModifiedBy>Ollesor 61</cp:lastModifiedBy>
  <cp:revision>18</cp:revision>
  <dcterms:created xsi:type="dcterms:W3CDTF">2022-11-06T08:09:33Z</dcterms:created>
  <dcterms:modified xsi:type="dcterms:W3CDTF">2023-05-21T14:13:37Z</dcterms:modified>
</cp:coreProperties>
</file>