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441" r:id="rId3"/>
    <p:sldId id="732" r:id="rId4"/>
    <p:sldId id="731" r:id="rId5"/>
    <p:sldId id="841" r:id="rId6"/>
    <p:sldId id="796" r:id="rId7"/>
    <p:sldId id="842" r:id="rId8"/>
    <p:sldId id="843" r:id="rId9"/>
    <p:sldId id="844" r:id="rId10"/>
    <p:sldId id="845" r:id="rId11"/>
    <p:sldId id="846" r:id="rId12"/>
    <p:sldId id="847" r:id="rId13"/>
    <p:sldId id="848" r:id="rId14"/>
    <p:sldId id="849" r:id="rId15"/>
    <p:sldId id="850" r:id="rId16"/>
    <p:sldId id="851" r:id="rId17"/>
    <p:sldId id="852" r:id="rId18"/>
    <p:sldId id="853" r:id="rId19"/>
    <p:sldId id="854" r:id="rId20"/>
    <p:sldId id="856" r:id="rId21"/>
    <p:sldId id="855" r:id="rId22"/>
    <p:sldId id="857" r:id="rId23"/>
    <p:sldId id="858" r:id="rId24"/>
    <p:sldId id="859" r:id="rId25"/>
    <p:sldId id="860" r:id="rId26"/>
    <p:sldId id="861" r:id="rId27"/>
    <p:sldId id="862" r:id="rId28"/>
    <p:sldId id="863" r:id="rId29"/>
    <p:sldId id="864" r:id="rId30"/>
    <p:sldId id="865" r:id="rId31"/>
    <p:sldId id="866" r:id="rId32"/>
    <p:sldId id="867" r:id="rId33"/>
    <p:sldId id="868" r:id="rId34"/>
    <p:sldId id="869" r:id="rId35"/>
    <p:sldId id="870" r:id="rId36"/>
    <p:sldId id="871" r:id="rId37"/>
    <p:sldId id="872" r:id="rId38"/>
    <p:sldId id="873" r:id="rId39"/>
    <p:sldId id="874" r:id="rId40"/>
    <p:sldId id="875" r:id="rId41"/>
    <p:sldId id="876" r:id="rId42"/>
    <p:sldId id="877" r:id="rId43"/>
    <p:sldId id="878" r:id="rId44"/>
    <p:sldId id="879" r:id="rId45"/>
    <p:sldId id="880" r:id="rId46"/>
    <p:sldId id="881" r:id="rId47"/>
    <p:sldId id="882" r:id="rId48"/>
    <p:sldId id="883" r:id="rId49"/>
    <p:sldId id="885" r:id="rId50"/>
    <p:sldId id="884" r:id="rId51"/>
    <p:sldId id="886" r:id="rId52"/>
    <p:sldId id="887" r:id="rId53"/>
    <p:sldId id="888"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3E9E9F-53CF-4973-A0C4-F218F64D8EC4}" v="28" dt="2023-06-25T14:25:02.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47" d="100"/>
          <a:sy n="147" d="100"/>
        </p:scale>
        <p:origin x="108"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0E3E9E9F-53CF-4973-A0C4-F218F64D8EC4}"/>
    <pc:docChg chg="undo redo custSel addSld delSld modSld">
      <pc:chgData name="Ollesor 61" userId="367270d51f2aa736" providerId="LiveId" clId="{0E3E9E9F-53CF-4973-A0C4-F218F64D8EC4}" dt="2023-06-25T14:32:02.679" v="1512" actId="20577"/>
      <pc:docMkLst>
        <pc:docMk/>
      </pc:docMkLst>
      <pc:sldChg chg="modSp mod">
        <pc:chgData name="Ollesor 61" userId="367270d51f2aa736" providerId="LiveId" clId="{0E3E9E9F-53CF-4973-A0C4-F218F64D8EC4}" dt="2023-06-25T13:27:54.089" v="6" actId="20577"/>
        <pc:sldMkLst>
          <pc:docMk/>
          <pc:sldMk cId="2481331652" sldId="441"/>
        </pc:sldMkLst>
        <pc:spChg chg="mod">
          <ac:chgData name="Ollesor 61" userId="367270d51f2aa736" providerId="LiveId" clId="{0E3E9E9F-53CF-4973-A0C4-F218F64D8EC4}" dt="2023-06-25T13:27:50.433" v="4" actId="20577"/>
          <ac:spMkLst>
            <pc:docMk/>
            <pc:sldMk cId="2481331652" sldId="441"/>
            <ac:spMk id="2" creationId="{986C9540-B74A-E79D-3C04-A6969C6717A8}"/>
          </ac:spMkLst>
        </pc:spChg>
        <pc:spChg chg="mod">
          <ac:chgData name="Ollesor 61" userId="367270d51f2aa736" providerId="LiveId" clId="{0E3E9E9F-53CF-4973-A0C4-F218F64D8EC4}" dt="2023-06-25T13:27:54.089" v="6" actId="20577"/>
          <ac:spMkLst>
            <pc:docMk/>
            <pc:sldMk cId="2481331652" sldId="441"/>
            <ac:spMk id="3" creationId="{4906E589-B78A-A936-402C-8F487E735415}"/>
          </ac:spMkLst>
        </pc:spChg>
      </pc:sldChg>
      <pc:sldChg chg="modSp mod">
        <pc:chgData name="Ollesor 61" userId="367270d51f2aa736" providerId="LiveId" clId="{0E3E9E9F-53CF-4973-A0C4-F218F64D8EC4}" dt="2023-06-25T13:28:35.152" v="21" actId="6549"/>
        <pc:sldMkLst>
          <pc:docMk/>
          <pc:sldMk cId="4053412022" sldId="731"/>
        </pc:sldMkLst>
        <pc:spChg chg="mod">
          <ac:chgData name="Ollesor 61" userId="367270d51f2aa736" providerId="LiveId" clId="{0E3E9E9F-53CF-4973-A0C4-F218F64D8EC4}" dt="2023-06-25T13:28:35.152" v="21" actId="6549"/>
          <ac:spMkLst>
            <pc:docMk/>
            <pc:sldMk cId="4053412022" sldId="731"/>
            <ac:spMk id="2" creationId="{F8BB3007-58AC-919C-AF30-4FE0612798C2}"/>
          </ac:spMkLst>
        </pc:spChg>
      </pc:sldChg>
      <pc:sldChg chg="modSp mod">
        <pc:chgData name="Ollesor 61" userId="367270d51f2aa736" providerId="LiveId" clId="{0E3E9E9F-53CF-4973-A0C4-F218F64D8EC4}" dt="2023-06-25T13:28:22.743" v="9" actId="207"/>
        <pc:sldMkLst>
          <pc:docMk/>
          <pc:sldMk cId="3431339444" sldId="732"/>
        </pc:sldMkLst>
        <pc:spChg chg="mod">
          <ac:chgData name="Ollesor 61" userId="367270d51f2aa736" providerId="LiveId" clId="{0E3E9E9F-53CF-4973-A0C4-F218F64D8EC4}" dt="2023-06-25T13:28:22.743" v="9" actId="207"/>
          <ac:spMkLst>
            <pc:docMk/>
            <pc:sldMk cId="3431339444" sldId="732"/>
            <ac:spMk id="4" creationId="{0434BC97-BC86-9508-FF75-BFC2AD529F0C}"/>
          </ac:spMkLst>
        </pc:spChg>
      </pc:sldChg>
      <pc:sldChg chg="del">
        <pc:chgData name="Ollesor 61" userId="367270d51f2aa736" providerId="LiveId" clId="{0E3E9E9F-53CF-4973-A0C4-F218F64D8EC4}" dt="2023-06-25T13:29:46.303" v="73" actId="47"/>
        <pc:sldMkLst>
          <pc:docMk/>
          <pc:sldMk cId="2339775506" sldId="792"/>
        </pc:sldMkLst>
      </pc:sldChg>
      <pc:sldChg chg="del">
        <pc:chgData name="Ollesor 61" userId="367270d51f2aa736" providerId="LiveId" clId="{0E3E9E9F-53CF-4973-A0C4-F218F64D8EC4}" dt="2023-06-25T13:29:46.303" v="73" actId="47"/>
        <pc:sldMkLst>
          <pc:docMk/>
          <pc:sldMk cId="2882707166" sldId="793"/>
        </pc:sldMkLst>
      </pc:sldChg>
      <pc:sldChg chg="del">
        <pc:chgData name="Ollesor 61" userId="367270d51f2aa736" providerId="LiveId" clId="{0E3E9E9F-53CF-4973-A0C4-F218F64D8EC4}" dt="2023-06-25T13:29:46.303" v="73" actId="47"/>
        <pc:sldMkLst>
          <pc:docMk/>
          <pc:sldMk cId="1250276060" sldId="794"/>
        </pc:sldMkLst>
      </pc:sldChg>
      <pc:sldChg chg="del">
        <pc:chgData name="Ollesor 61" userId="367270d51f2aa736" providerId="LiveId" clId="{0E3E9E9F-53CF-4973-A0C4-F218F64D8EC4}" dt="2023-06-25T13:29:46.303" v="73" actId="47"/>
        <pc:sldMkLst>
          <pc:docMk/>
          <pc:sldMk cId="2831440149" sldId="795"/>
        </pc:sldMkLst>
      </pc:sldChg>
      <pc:sldChg chg="modSp mod">
        <pc:chgData name="Ollesor 61" userId="367270d51f2aa736" providerId="LiveId" clId="{0E3E9E9F-53CF-4973-A0C4-F218F64D8EC4}" dt="2023-06-25T13:30:31.304" v="99" actId="6549"/>
        <pc:sldMkLst>
          <pc:docMk/>
          <pc:sldMk cId="3980847494" sldId="796"/>
        </pc:sldMkLst>
        <pc:spChg chg="mod">
          <ac:chgData name="Ollesor 61" userId="367270d51f2aa736" providerId="LiveId" clId="{0E3E9E9F-53CF-4973-A0C4-F218F64D8EC4}" dt="2023-06-25T13:30:31.304" v="99" actId="6549"/>
          <ac:spMkLst>
            <pc:docMk/>
            <pc:sldMk cId="3980847494" sldId="796"/>
            <ac:spMk id="4" creationId="{0434BC97-BC86-9508-FF75-BFC2AD529F0C}"/>
          </ac:spMkLst>
        </pc:spChg>
      </pc:sldChg>
      <pc:sldChg chg="del">
        <pc:chgData name="Ollesor 61" userId="367270d51f2aa736" providerId="LiveId" clId="{0E3E9E9F-53CF-4973-A0C4-F218F64D8EC4}" dt="2023-06-25T13:30:03.509" v="75" actId="47"/>
        <pc:sldMkLst>
          <pc:docMk/>
          <pc:sldMk cId="2198885733" sldId="797"/>
        </pc:sldMkLst>
      </pc:sldChg>
      <pc:sldChg chg="del">
        <pc:chgData name="Ollesor 61" userId="367270d51f2aa736" providerId="LiveId" clId="{0E3E9E9F-53CF-4973-A0C4-F218F64D8EC4}" dt="2023-06-25T13:29:58.343" v="74" actId="47"/>
        <pc:sldMkLst>
          <pc:docMk/>
          <pc:sldMk cId="16325355" sldId="798"/>
        </pc:sldMkLst>
      </pc:sldChg>
      <pc:sldChg chg="del">
        <pc:chgData name="Ollesor 61" userId="367270d51f2aa736" providerId="LiveId" clId="{0E3E9E9F-53CF-4973-A0C4-F218F64D8EC4}" dt="2023-06-25T13:29:58.343" v="74" actId="47"/>
        <pc:sldMkLst>
          <pc:docMk/>
          <pc:sldMk cId="3044651202" sldId="799"/>
        </pc:sldMkLst>
      </pc:sldChg>
      <pc:sldChg chg="del">
        <pc:chgData name="Ollesor 61" userId="367270d51f2aa736" providerId="LiveId" clId="{0E3E9E9F-53CF-4973-A0C4-F218F64D8EC4}" dt="2023-06-25T13:29:58.343" v="74" actId="47"/>
        <pc:sldMkLst>
          <pc:docMk/>
          <pc:sldMk cId="3805236069" sldId="800"/>
        </pc:sldMkLst>
      </pc:sldChg>
      <pc:sldChg chg="del">
        <pc:chgData name="Ollesor 61" userId="367270d51f2aa736" providerId="LiveId" clId="{0E3E9E9F-53CF-4973-A0C4-F218F64D8EC4}" dt="2023-06-25T13:29:58.343" v="74" actId="47"/>
        <pc:sldMkLst>
          <pc:docMk/>
          <pc:sldMk cId="3044026823" sldId="801"/>
        </pc:sldMkLst>
      </pc:sldChg>
      <pc:sldChg chg="del">
        <pc:chgData name="Ollesor 61" userId="367270d51f2aa736" providerId="LiveId" clId="{0E3E9E9F-53CF-4973-A0C4-F218F64D8EC4}" dt="2023-06-25T13:29:58.343" v="74" actId="47"/>
        <pc:sldMkLst>
          <pc:docMk/>
          <pc:sldMk cId="1807674873" sldId="802"/>
        </pc:sldMkLst>
      </pc:sldChg>
      <pc:sldChg chg="del">
        <pc:chgData name="Ollesor 61" userId="367270d51f2aa736" providerId="LiveId" clId="{0E3E9E9F-53CF-4973-A0C4-F218F64D8EC4}" dt="2023-06-25T13:29:58.343" v="74" actId="47"/>
        <pc:sldMkLst>
          <pc:docMk/>
          <pc:sldMk cId="1651975398" sldId="803"/>
        </pc:sldMkLst>
      </pc:sldChg>
      <pc:sldChg chg="del">
        <pc:chgData name="Ollesor 61" userId="367270d51f2aa736" providerId="LiveId" clId="{0E3E9E9F-53CF-4973-A0C4-F218F64D8EC4}" dt="2023-06-25T13:29:58.343" v="74" actId="47"/>
        <pc:sldMkLst>
          <pc:docMk/>
          <pc:sldMk cId="399004883" sldId="804"/>
        </pc:sldMkLst>
      </pc:sldChg>
      <pc:sldChg chg="del">
        <pc:chgData name="Ollesor 61" userId="367270d51f2aa736" providerId="LiveId" clId="{0E3E9E9F-53CF-4973-A0C4-F218F64D8EC4}" dt="2023-06-25T13:29:58.343" v="74" actId="47"/>
        <pc:sldMkLst>
          <pc:docMk/>
          <pc:sldMk cId="1732867843" sldId="805"/>
        </pc:sldMkLst>
      </pc:sldChg>
      <pc:sldChg chg="del">
        <pc:chgData name="Ollesor 61" userId="367270d51f2aa736" providerId="LiveId" clId="{0E3E9E9F-53CF-4973-A0C4-F218F64D8EC4}" dt="2023-06-25T13:29:58.343" v="74" actId="47"/>
        <pc:sldMkLst>
          <pc:docMk/>
          <pc:sldMk cId="2704897465" sldId="806"/>
        </pc:sldMkLst>
      </pc:sldChg>
      <pc:sldChg chg="del">
        <pc:chgData name="Ollesor 61" userId="367270d51f2aa736" providerId="LiveId" clId="{0E3E9E9F-53CF-4973-A0C4-F218F64D8EC4}" dt="2023-06-25T13:29:58.343" v="74" actId="47"/>
        <pc:sldMkLst>
          <pc:docMk/>
          <pc:sldMk cId="3855771058" sldId="807"/>
        </pc:sldMkLst>
      </pc:sldChg>
      <pc:sldChg chg="del">
        <pc:chgData name="Ollesor 61" userId="367270d51f2aa736" providerId="LiveId" clId="{0E3E9E9F-53CF-4973-A0C4-F218F64D8EC4}" dt="2023-06-25T13:29:58.343" v="74" actId="47"/>
        <pc:sldMkLst>
          <pc:docMk/>
          <pc:sldMk cId="921858668" sldId="808"/>
        </pc:sldMkLst>
      </pc:sldChg>
      <pc:sldChg chg="del">
        <pc:chgData name="Ollesor 61" userId="367270d51f2aa736" providerId="LiveId" clId="{0E3E9E9F-53CF-4973-A0C4-F218F64D8EC4}" dt="2023-06-25T13:29:58.343" v="74" actId="47"/>
        <pc:sldMkLst>
          <pc:docMk/>
          <pc:sldMk cId="3113075384" sldId="809"/>
        </pc:sldMkLst>
      </pc:sldChg>
      <pc:sldChg chg="del">
        <pc:chgData name="Ollesor 61" userId="367270d51f2aa736" providerId="LiveId" clId="{0E3E9E9F-53CF-4973-A0C4-F218F64D8EC4}" dt="2023-06-25T13:29:58.343" v="74" actId="47"/>
        <pc:sldMkLst>
          <pc:docMk/>
          <pc:sldMk cId="3237143199" sldId="810"/>
        </pc:sldMkLst>
      </pc:sldChg>
      <pc:sldChg chg="del">
        <pc:chgData name="Ollesor 61" userId="367270d51f2aa736" providerId="LiveId" clId="{0E3E9E9F-53CF-4973-A0C4-F218F64D8EC4}" dt="2023-06-25T13:29:58.343" v="74" actId="47"/>
        <pc:sldMkLst>
          <pc:docMk/>
          <pc:sldMk cId="60591402" sldId="811"/>
        </pc:sldMkLst>
      </pc:sldChg>
      <pc:sldChg chg="del">
        <pc:chgData name="Ollesor 61" userId="367270d51f2aa736" providerId="LiveId" clId="{0E3E9E9F-53CF-4973-A0C4-F218F64D8EC4}" dt="2023-06-25T13:29:58.343" v="74" actId="47"/>
        <pc:sldMkLst>
          <pc:docMk/>
          <pc:sldMk cId="920645896" sldId="812"/>
        </pc:sldMkLst>
      </pc:sldChg>
      <pc:sldChg chg="del">
        <pc:chgData name="Ollesor 61" userId="367270d51f2aa736" providerId="LiveId" clId="{0E3E9E9F-53CF-4973-A0C4-F218F64D8EC4}" dt="2023-06-25T13:29:58.343" v="74" actId="47"/>
        <pc:sldMkLst>
          <pc:docMk/>
          <pc:sldMk cId="1509202492" sldId="813"/>
        </pc:sldMkLst>
      </pc:sldChg>
      <pc:sldChg chg="del">
        <pc:chgData name="Ollesor 61" userId="367270d51f2aa736" providerId="LiveId" clId="{0E3E9E9F-53CF-4973-A0C4-F218F64D8EC4}" dt="2023-06-25T13:29:58.343" v="74" actId="47"/>
        <pc:sldMkLst>
          <pc:docMk/>
          <pc:sldMk cId="1843995411" sldId="814"/>
        </pc:sldMkLst>
      </pc:sldChg>
      <pc:sldChg chg="del">
        <pc:chgData name="Ollesor 61" userId="367270d51f2aa736" providerId="LiveId" clId="{0E3E9E9F-53CF-4973-A0C4-F218F64D8EC4}" dt="2023-06-25T13:29:58.343" v="74" actId="47"/>
        <pc:sldMkLst>
          <pc:docMk/>
          <pc:sldMk cId="288471585" sldId="815"/>
        </pc:sldMkLst>
      </pc:sldChg>
      <pc:sldChg chg="del">
        <pc:chgData name="Ollesor 61" userId="367270d51f2aa736" providerId="LiveId" clId="{0E3E9E9F-53CF-4973-A0C4-F218F64D8EC4}" dt="2023-06-25T13:29:58.343" v="74" actId="47"/>
        <pc:sldMkLst>
          <pc:docMk/>
          <pc:sldMk cId="3486041842" sldId="816"/>
        </pc:sldMkLst>
      </pc:sldChg>
      <pc:sldChg chg="del">
        <pc:chgData name="Ollesor 61" userId="367270d51f2aa736" providerId="LiveId" clId="{0E3E9E9F-53CF-4973-A0C4-F218F64D8EC4}" dt="2023-06-25T13:29:58.343" v="74" actId="47"/>
        <pc:sldMkLst>
          <pc:docMk/>
          <pc:sldMk cId="1989399472" sldId="817"/>
        </pc:sldMkLst>
      </pc:sldChg>
      <pc:sldChg chg="del">
        <pc:chgData name="Ollesor 61" userId="367270d51f2aa736" providerId="LiveId" clId="{0E3E9E9F-53CF-4973-A0C4-F218F64D8EC4}" dt="2023-06-25T13:29:58.343" v="74" actId="47"/>
        <pc:sldMkLst>
          <pc:docMk/>
          <pc:sldMk cId="3545842630" sldId="818"/>
        </pc:sldMkLst>
      </pc:sldChg>
      <pc:sldChg chg="del">
        <pc:chgData name="Ollesor 61" userId="367270d51f2aa736" providerId="LiveId" clId="{0E3E9E9F-53CF-4973-A0C4-F218F64D8EC4}" dt="2023-06-25T13:29:58.343" v="74" actId="47"/>
        <pc:sldMkLst>
          <pc:docMk/>
          <pc:sldMk cId="1006328695" sldId="819"/>
        </pc:sldMkLst>
      </pc:sldChg>
      <pc:sldChg chg="del">
        <pc:chgData name="Ollesor 61" userId="367270d51f2aa736" providerId="LiveId" clId="{0E3E9E9F-53CF-4973-A0C4-F218F64D8EC4}" dt="2023-06-25T13:29:58.343" v="74" actId="47"/>
        <pc:sldMkLst>
          <pc:docMk/>
          <pc:sldMk cId="3908141299" sldId="820"/>
        </pc:sldMkLst>
      </pc:sldChg>
      <pc:sldChg chg="del">
        <pc:chgData name="Ollesor 61" userId="367270d51f2aa736" providerId="LiveId" clId="{0E3E9E9F-53CF-4973-A0C4-F218F64D8EC4}" dt="2023-06-25T13:29:58.343" v="74" actId="47"/>
        <pc:sldMkLst>
          <pc:docMk/>
          <pc:sldMk cId="4046334407" sldId="821"/>
        </pc:sldMkLst>
      </pc:sldChg>
      <pc:sldChg chg="del">
        <pc:chgData name="Ollesor 61" userId="367270d51f2aa736" providerId="LiveId" clId="{0E3E9E9F-53CF-4973-A0C4-F218F64D8EC4}" dt="2023-06-25T13:29:58.343" v="74" actId="47"/>
        <pc:sldMkLst>
          <pc:docMk/>
          <pc:sldMk cId="3561404217" sldId="822"/>
        </pc:sldMkLst>
      </pc:sldChg>
      <pc:sldChg chg="del">
        <pc:chgData name="Ollesor 61" userId="367270d51f2aa736" providerId="LiveId" clId="{0E3E9E9F-53CF-4973-A0C4-F218F64D8EC4}" dt="2023-06-25T13:29:58.343" v="74" actId="47"/>
        <pc:sldMkLst>
          <pc:docMk/>
          <pc:sldMk cId="2656104328" sldId="823"/>
        </pc:sldMkLst>
      </pc:sldChg>
      <pc:sldChg chg="del">
        <pc:chgData name="Ollesor 61" userId="367270d51f2aa736" providerId="LiveId" clId="{0E3E9E9F-53CF-4973-A0C4-F218F64D8EC4}" dt="2023-06-25T13:29:58.343" v="74" actId="47"/>
        <pc:sldMkLst>
          <pc:docMk/>
          <pc:sldMk cId="2946838318" sldId="824"/>
        </pc:sldMkLst>
      </pc:sldChg>
      <pc:sldChg chg="del">
        <pc:chgData name="Ollesor 61" userId="367270d51f2aa736" providerId="LiveId" clId="{0E3E9E9F-53CF-4973-A0C4-F218F64D8EC4}" dt="2023-06-25T13:29:58.343" v="74" actId="47"/>
        <pc:sldMkLst>
          <pc:docMk/>
          <pc:sldMk cId="3213643109" sldId="825"/>
        </pc:sldMkLst>
      </pc:sldChg>
      <pc:sldChg chg="del">
        <pc:chgData name="Ollesor 61" userId="367270d51f2aa736" providerId="LiveId" clId="{0E3E9E9F-53CF-4973-A0C4-F218F64D8EC4}" dt="2023-06-25T13:29:58.343" v="74" actId="47"/>
        <pc:sldMkLst>
          <pc:docMk/>
          <pc:sldMk cId="3458363147" sldId="826"/>
        </pc:sldMkLst>
      </pc:sldChg>
      <pc:sldChg chg="del">
        <pc:chgData name="Ollesor 61" userId="367270d51f2aa736" providerId="LiveId" clId="{0E3E9E9F-53CF-4973-A0C4-F218F64D8EC4}" dt="2023-06-25T13:29:58.343" v="74" actId="47"/>
        <pc:sldMkLst>
          <pc:docMk/>
          <pc:sldMk cId="3269302578" sldId="827"/>
        </pc:sldMkLst>
      </pc:sldChg>
      <pc:sldChg chg="del">
        <pc:chgData name="Ollesor 61" userId="367270d51f2aa736" providerId="LiveId" clId="{0E3E9E9F-53CF-4973-A0C4-F218F64D8EC4}" dt="2023-06-25T13:29:58.343" v="74" actId="47"/>
        <pc:sldMkLst>
          <pc:docMk/>
          <pc:sldMk cId="3103543772" sldId="828"/>
        </pc:sldMkLst>
      </pc:sldChg>
      <pc:sldChg chg="del">
        <pc:chgData name="Ollesor 61" userId="367270d51f2aa736" providerId="LiveId" clId="{0E3E9E9F-53CF-4973-A0C4-F218F64D8EC4}" dt="2023-06-25T13:29:58.343" v="74" actId="47"/>
        <pc:sldMkLst>
          <pc:docMk/>
          <pc:sldMk cId="1311877926" sldId="829"/>
        </pc:sldMkLst>
      </pc:sldChg>
      <pc:sldChg chg="del">
        <pc:chgData name="Ollesor 61" userId="367270d51f2aa736" providerId="LiveId" clId="{0E3E9E9F-53CF-4973-A0C4-F218F64D8EC4}" dt="2023-06-25T13:29:58.343" v="74" actId="47"/>
        <pc:sldMkLst>
          <pc:docMk/>
          <pc:sldMk cId="3830933578" sldId="830"/>
        </pc:sldMkLst>
      </pc:sldChg>
      <pc:sldChg chg="del">
        <pc:chgData name="Ollesor 61" userId="367270d51f2aa736" providerId="LiveId" clId="{0E3E9E9F-53CF-4973-A0C4-F218F64D8EC4}" dt="2023-06-25T13:29:58.343" v="74" actId="47"/>
        <pc:sldMkLst>
          <pc:docMk/>
          <pc:sldMk cId="2100836005" sldId="831"/>
        </pc:sldMkLst>
      </pc:sldChg>
      <pc:sldChg chg="del">
        <pc:chgData name="Ollesor 61" userId="367270d51f2aa736" providerId="LiveId" clId="{0E3E9E9F-53CF-4973-A0C4-F218F64D8EC4}" dt="2023-06-25T13:29:58.343" v="74" actId="47"/>
        <pc:sldMkLst>
          <pc:docMk/>
          <pc:sldMk cId="3563729795" sldId="832"/>
        </pc:sldMkLst>
      </pc:sldChg>
      <pc:sldChg chg="del">
        <pc:chgData name="Ollesor 61" userId="367270d51f2aa736" providerId="LiveId" clId="{0E3E9E9F-53CF-4973-A0C4-F218F64D8EC4}" dt="2023-06-25T13:29:58.343" v="74" actId="47"/>
        <pc:sldMkLst>
          <pc:docMk/>
          <pc:sldMk cId="3691651921" sldId="833"/>
        </pc:sldMkLst>
      </pc:sldChg>
      <pc:sldChg chg="del">
        <pc:chgData name="Ollesor 61" userId="367270d51f2aa736" providerId="LiveId" clId="{0E3E9E9F-53CF-4973-A0C4-F218F64D8EC4}" dt="2023-06-25T13:29:58.343" v="74" actId="47"/>
        <pc:sldMkLst>
          <pc:docMk/>
          <pc:sldMk cId="2842796938" sldId="835"/>
        </pc:sldMkLst>
      </pc:sldChg>
      <pc:sldChg chg="del">
        <pc:chgData name="Ollesor 61" userId="367270d51f2aa736" providerId="LiveId" clId="{0E3E9E9F-53CF-4973-A0C4-F218F64D8EC4}" dt="2023-06-25T13:29:58.343" v="74" actId="47"/>
        <pc:sldMkLst>
          <pc:docMk/>
          <pc:sldMk cId="1302556265" sldId="836"/>
        </pc:sldMkLst>
      </pc:sldChg>
      <pc:sldChg chg="del">
        <pc:chgData name="Ollesor 61" userId="367270d51f2aa736" providerId="LiveId" clId="{0E3E9E9F-53CF-4973-A0C4-F218F64D8EC4}" dt="2023-06-25T13:29:58.343" v="74" actId="47"/>
        <pc:sldMkLst>
          <pc:docMk/>
          <pc:sldMk cId="220105591" sldId="837"/>
        </pc:sldMkLst>
      </pc:sldChg>
      <pc:sldChg chg="del">
        <pc:chgData name="Ollesor 61" userId="367270d51f2aa736" providerId="LiveId" clId="{0E3E9E9F-53CF-4973-A0C4-F218F64D8EC4}" dt="2023-06-25T13:29:58.343" v="74" actId="47"/>
        <pc:sldMkLst>
          <pc:docMk/>
          <pc:sldMk cId="414317145" sldId="838"/>
        </pc:sldMkLst>
      </pc:sldChg>
      <pc:sldChg chg="del">
        <pc:chgData name="Ollesor 61" userId="367270d51f2aa736" providerId="LiveId" clId="{0E3E9E9F-53CF-4973-A0C4-F218F64D8EC4}" dt="2023-06-25T13:29:58.343" v="74" actId="47"/>
        <pc:sldMkLst>
          <pc:docMk/>
          <pc:sldMk cId="1883653843" sldId="839"/>
        </pc:sldMkLst>
      </pc:sldChg>
      <pc:sldChg chg="del">
        <pc:chgData name="Ollesor 61" userId="367270d51f2aa736" providerId="LiveId" clId="{0E3E9E9F-53CF-4973-A0C4-F218F64D8EC4}" dt="2023-06-25T13:29:58.343" v="74" actId="47"/>
        <pc:sldMkLst>
          <pc:docMk/>
          <pc:sldMk cId="250863876" sldId="840"/>
        </pc:sldMkLst>
      </pc:sldChg>
      <pc:sldChg chg="modSp add mod">
        <pc:chgData name="Ollesor 61" userId="367270d51f2aa736" providerId="LiveId" clId="{0E3E9E9F-53CF-4973-A0C4-F218F64D8EC4}" dt="2023-06-25T13:29:28.879" v="72" actId="20577"/>
        <pc:sldMkLst>
          <pc:docMk/>
          <pc:sldMk cId="4191588459" sldId="841"/>
        </pc:sldMkLst>
        <pc:spChg chg="mod">
          <ac:chgData name="Ollesor 61" userId="367270d51f2aa736" providerId="LiveId" clId="{0E3E9E9F-53CF-4973-A0C4-F218F64D8EC4}" dt="2023-06-25T13:29:28.879" v="72" actId="20577"/>
          <ac:spMkLst>
            <pc:docMk/>
            <pc:sldMk cId="4191588459" sldId="841"/>
            <ac:spMk id="2" creationId="{F8BB3007-58AC-919C-AF30-4FE0612798C2}"/>
          </ac:spMkLst>
        </pc:spChg>
      </pc:sldChg>
      <pc:sldChg chg="modSp add mod">
        <pc:chgData name="Ollesor 61" userId="367270d51f2aa736" providerId="LiveId" clId="{0E3E9E9F-53CF-4973-A0C4-F218F64D8EC4}" dt="2023-06-25T13:54:07.222" v="142" actId="20577"/>
        <pc:sldMkLst>
          <pc:docMk/>
          <pc:sldMk cId="1069001324" sldId="842"/>
        </pc:sldMkLst>
        <pc:spChg chg="mod">
          <ac:chgData name="Ollesor 61" userId="367270d51f2aa736" providerId="LiveId" clId="{0E3E9E9F-53CF-4973-A0C4-F218F64D8EC4}" dt="2023-06-25T13:54:07.222" v="142" actId="20577"/>
          <ac:spMkLst>
            <pc:docMk/>
            <pc:sldMk cId="1069001324" sldId="842"/>
            <ac:spMk id="2" creationId="{F8BB3007-58AC-919C-AF30-4FE0612798C2}"/>
          </ac:spMkLst>
        </pc:spChg>
      </pc:sldChg>
      <pc:sldChg chg="modSp add mod">
        <pc:chgData name="Ollesor 61" userId="367270d51f2aa736" providerId="LiveId" clId="{0E3E9E9F-53CF-4973-A0C4-F218F64D8EC4}" dt="2023-06-25T13:54:47.100" v="163" actId="6549"/>
        <pc:sldMkLst>
          <pc:docMk/>
          <pc:sldMk cId="3917678417" sldId="843"/>
        </pc:sldMkLst>
        <pc:spChg chg="mod">
          <ac:chgData name="Ollesor 61" userId="367270d51f2aa736" providerId="LiveId" clId="{0E3E9E9F-53CF-4973-A0C4-F218F64D8EC4}" dt="2023-06-25T13:54:47.100" v="163" actId="6549"/>
          <ac:spMkLst>
            <pc:docMk/>
            <pc:sldMk cId="3917678417" sldId="843"/>
            <ac:spMk id="4" creationId="{0434BC97-BC86-9508-FF75-BFC2AD529F0C}"/>
          </ac:spMkLst>
        </pc:spChg>
      </pc:sldChg>
      <pc:sldChg chg="modSp add mod">
        <pc:chgData name="Ollesor 61" userId="367270d51f2aa736" providerId="LiveId" clId="{0E3E9E9F-53CF-4973-A0C4-F218F64D8EC4}" dt="2023-06-25T13:56:08.532" v="234" actId="6549"/>
        <pc:sldMkLst>
          <pc:docMk/>
          <pc:sldMk cId="3362409211" sldId="844"/>
        </pc:sldMkLst>
        <pc:spChg chg="mod">
          <ac:chgData name="Ollesor 61" userId="367270d51f2aa736" providerId="LiveId" clId="{0E3E9E9F-53CF-4973-A0C4-F218F64D8EC4}" dt="2023-06-25T13:56:08.532" v="234" actId="6549"/>
          <ac:spMkLst>
            <pc:docMk/>
            <pc:sldMk cId="3362409211" sldId="844"/>
            <ac:spMk id="4" creationId="{0434BC97-BC86-9508-FF75-BFC2AD529F0C}"/>
          </ac:spMkLst>
        </pc:spChg>
      </pc:sldChg>
      <pc:sldChg chg="modSp add mod">
        <pc:chgData name="Ollesor 61" userId="367270d51f2aa736" providerId="LiveId" clId="{0E3E9E9F-53CF-4973-A0C4-F218F64D8EC4}" dt="2023-06-25T13:55:48.355" v="232" actId="20577"/>
        <pc:sldMkLst>
          <pc:docMk/>
          <pc:sldMk cId="3543604123" sldId="845"/>
        </pc:sldMkLst>
        <pc:spChg chg="mod">
          <ac:chgData name="Ollesor 61" userId="367270d51f2aa736" providerId="LiveId" clId="{0E3E9E9F-53CF-4973-A0C4-F218F64D8EC4}" dt="2023-06-25T13:55:48.355" v="232" actId="20577"/>
          <ac:spMkLst>
            <pc:docMk/>
            <pc:sldMk cId="3543604123" sldId="845"/>
            <ac:spMk id="2" creationId="{F8BB3007-58AC-919C-AF30-4FE0612798C2}"/>
          </ac:spMkLst>
        </pc:spChg>
      </pc:sldChg>
      <pc:sldChg chg="modSp add mod">
        <pc:chgData name="Ollesor 61" userId="367270d51f2aa736" providerId="LiveId" clId="{0E3E9E9F-53CF-4973-A0C4-F218F64D8EC4}" dt="2023-06-25T13:56:30.827" v="255" actId="6549"/>
        <pc:sldMkLst>
          <pc:docMk/>
          <pc:sldMk cId="3485191909" sldId="846"/>
        </pc:sldMkLst>
        <pc:spChg chg="mod">
          <ac:chgData name="Ollesor 61" userId="367270d51f2aa736" providerId="LiveId" clId="{0E3E9E9F-53CF-4973-A0C4-F218F64D8EC4}" dt="2023-06-25T13:56:30.827" v="255" actId="6549"/>
          <ac:spMkLst>
            <pc:docMk/>
            <pc:sldMk cId="3485191909" sldId="846"/>
            <ac:spMk id="4" creationId="{0434BC97-BC86-9508-FF75-BFC2AD529F0C}"/>
          </ac:spMkLst>
        </pc:spChg>
      </pc:sldChg>
      <pc:sldChg chg="modSp add mod">
        <pc:chgData name="Ollesor 61" userId="367270d51f2aa736" providerId="LiveId" clId="{0E3E9E9F-53CF-4973-A0C4-F218F64D8EC4}" dt="2023-06-25T13:57:03.490" v="279" actId="6549"/>
        <pc:sldMkLst>
          <pc:docMk/>
          <pc:sldMk cId="3113987564" sldId="847"/>
        </pc:sldMkLst>
        <pc:spChg chg="mod">
          <ac:chgData name="Ollesor 61" userId="367270d51f2aa736" providerId="LiveId" clId="{0E3E9E9F-53CF-4973-A0C4-F218F64D8EC4}" dt="2023-06-25T13:57:03.490" v="279" actId="6549"/>
          <ac:spMkLst>
            <pc:docMk/>
            <pc:sldMk cId="3113987564" sldId="847"/>
            <ac:spMk id="4" creationId="{0434BC97-BC86-9508-FF75-BFC2AD529F0C}"/>
          </ac:spMkLst>
        </pc:spChg>
      </pc:sldChg>
      <pc:sldChg chg="modSp add mod">
        <pc:chgData name="Ollesor 61" userId="367270d51f2aa736" providerId="LiveId" clId="{0E3E9E9F-53CF-4973-A0C4-F218F64D8EC4}" dt="2023-06-25T13:57:19.866" v="301" actId="20577"/>
        <pc:sldMkLst>
          <pc:docMk/>
          <pc:sldMk cId="1657709192" sldId="848"/>
        </pc:sldMkLst>
        <pc:spChg chg="mod">
          <ac:chgData name="Ollesor 61" userId="367270d51f2aa736" providerId="LiveId" clId="{0E3E9E9F-53CF-4973-A0C4-F218F64D8EC4}" dt="2023-06-25T13:57:19.866" v="301" actId="20577"/>
          <ac:spMkLst>
            <pc:docMk/>
            <pc:sldMk cId="1657709192" sldId="848"/>
            <ac:spMk id="2" creationId="{F8BB3007-58AC-919C-AF30-4FE0612798C2}"/>
          </ac:spMkLst>
        </pc:spChg>
      </pc:sldChg>
      <pc:sldChg chg="modSp add mod">
        <pc:chgData name="Ollesor 61" userId="367270d51f2aa736" providerId="LiveId" clId="{0E3E9E9F-53CF-4973-A0C4-F218F64D8EC4}" dt="2023-06-25T13:58:21.531" v="324" actId="6549"/>
        <pc:sldMkLst>
          <pc:docMk/>
          <pc:sldMk cId="3908813323" sldId="849"/>
        </pc:sldMkLst>
        <pc:spChg chg="mod">
          <ac:chgData name="Ollesor 61" userId="367270d51f2aa736" providerId="LiveId" clId="{0E3E9E9F-53CF-4973-A0C4-F218F64D8EC4}" dt="2023-06-25T13:58:21.531" v="324" actId="6549"/>
          <ac:spMkLst>
            <pc:docMk/>
            <pc:sldMk cId="3908813323" sldId="849"/>
            <ac:spMk id="4" creationId="{0434BC97-BC86-9508-FF75-BFC2AD529F0C}"/>
          </ac:spMkLst>
        </pc:spChg>
      </pc:sldChg>
      <pc:sldChg chg="modSp add mod">
        <pc:chgData name="Ollesor 61" userId="367270d51f2aa736" providerId="LiveId" clId="{0E3E9E9F-53CF-4973-A0C4-F218F64D8EC4}" dt="2023-06-25T13:58:39.954" v="352" actId="20577"/>
        <pc:sldMkLst>
          <pc:docMk/>
          <pc:sldMk cId="2675069631" sldId="850"/>
        </pc:sldMkLst>
        <pc:spChg chg="mod">
          <ac:chgData name="Ollesor 61" userId="367270d51f2aa736" providerId="LiveId" clId="{0E3E9E9F-53CF-4973-A0C4-F218F64D8EC4}" dt="2023-06-25T13:58:39.954" v="352" actId="20577"/>
          <ac:spMkLst>
            <pc:docMk/>
            <pc:sldMk cId="2675069631" sldId="850"/>
            <ac:spMk id="2" creationId="{F8BB3007-58AC-919C-AF30-4FE0612798C2}"/>
          </ac:spMkLst>
        </pc:spChg>
      </pc:sldChg>
      <pc:sldChg chg="modSp add mod">
        <pc:chgData name="Ollesor 61" userId="367270d51f2aa736" providerId="LiveId" clId="{0E3E9E9F-53CF-4973-A0C4-F218F64D8EC4}" dt="2023-06-25T13:59:31.919" v="400" actId="6549"/>
        <pc:sldMkLst>
          <pc:docMk/>
          <pc:sldMk cId="1510748663" sldId="851"/>
        </pc:sldMkLst>
        <pc:spChg chg="mod">
          <ac:chgData name="Ollesor 61" userId="367270d51f2aa736" providerId="LiveId" clId="{0E3E9E9F-53CF-4973-A0C4-F218F64D8EC4}" dt="2023-06-25T13:59:31.919" v="400" actId="6549"/>
          <ac:spMkLst>
            <pc:docMk/>
            <pc:sldMk cId="1510748663" sldId="851"/>
            <ac:spMk id="2" creationId="{F8BB3007-58AC-919C-AF30-4FE0612798C2}"/>
          </ac:spMkLst>
        </pc:spChg>
      </pc:sldChg>
      <pc:sldChg chg="modSp add mod">
        <pc:chgData name="Ollesor 61" userId="367270d51f2aa736" providerId="LiveId" clId="{0E3E9E9F-53CF-4973-A0C4-F218F64D8EC4}" dt="2023-06-25T13:59:44.592" v="411" actId="20577"/>
        <pc:sldMkLst>
          <pc:docMk/>
          <pc:sldMk cId="3767975552" sldId="852"/>
        </pc:sldMkLst>
        <pc:spChg chg="mod">
          <ac:chgData name="Ollesor 61" userId="367270d51f2aa736" providerId="LiveId" clId="{0E3E9E9F-53CF-4973-A0C4-F218F64D8EC4}" dt="2023-06-25T13:59:44.592" v="411" actId="20577"/>
          <ac:spMkLst>
            <pc:docMk/>
            <pc:sldMk cId="3767975552" sldId="852"/>
            <ac:spMk id="2" creationId="{F8BB3007-58AC-919C-AF30-4FE0612798C2}"/>
          </ac:spMkLst>
        </pc:spChg>
      </pc:sldChg>
      <pc:sldChg chg="modSp add mod">
        <pc:chgData name="Ollesor 61" userId="367270d51f2aa736" providerId="LiveId" clId="{0E3E9E9F-53CF-4973-A0C4-F218F64D8EC4}" dt="2023-06-25T14:00:32.463" v="448" actId="20577"/>
        <pc:sldMkLst>
          <pc:docMk/>
          <pc:sldMk cId="3033438453" sldId="853"/>
        </pc:sldMkLst>
        <pc:spChg chg="mod">
          <ac:chgData name="Ollesor 61" userId="367270d51f2aa736" providerId="LiveId" clId="{0E3E9E9F-53CF-4973-A0C4-F218F64D8EC4}" dt="2023-06-25T14:00:32.463" v="448" actId="20577"/>
          <ac:spMkLst>
            <pc:docMk/>
            <pc:sldMk cId="3033438453" sldId="853"/>
            <ac:spMk id="4" creationId="{0434BC97-BC86-9508-FF75-BFC2AD529F0C}"/>
          </ac:spMkLst>
        </pc:spChg>
      </pc:sldChg>
      <pc:sldChg chg="modSp add mod">
        <pc:chgData name="Ollesor 61" userId="367270d51f2aa736" providerId="LiveId" clId="{0E3E9E9F-53CF-4973-A0C4-F218F64D8EC4}" dt="2023-06-25T14:01:27.567" v="468" actId="20577"/>
        <pc:sldMkLst>
          <pc:docMk/>
          <pc:sldMk cId="2358794608" sldId="854"/>
        </pc:sldMkLst>
        <pc:spChg chg="mod">
          <ac:chgData name="Ollesor 61" userId="367270d51f2aa736" providerId="LiveId" clId="{0E3E9E9F-53CF-4973-A0C4-F218F64D8EC4}" dt="2023-06-25T14:01:27.567" v="468" actId="20577"/>
          <ac:spMkLst>
            <pc:docMk/>
            <pc:sldMk cId="2358794608" sldId="854"/>
            <ac:spMk id="2" creationId="{F8BB3007-58AC-919C-AF30-4FE0612798C2}"/>
          </ac:spMkLst>
        </pc:spChg>
      </pc:sldChg>
      <pc:sldChg chg="modSp add mod">
        <pc:chgData name="Ollesor 61" userId="367270d51f2aa736" providerId="LiveId" clId="{0E3E9E9F-53CF-4973-A0C4-F218F64D8EC4}" dt="2023-06-25T14:02:32.631" v="518" actId="6549"/>
        <pc:sldMkLst>
          <pc:docMk/>
          <pc:sldMk cId="3414468963" sldId="855"/>
        </pc:sldMkLst>
        <pc:spChg chg="mod">
          <ac:chgData name="Ollesor 61" userId="367270d51f2aa736" providerId="LiveId" clId="{0E3E9E9F-53CF-4973-A0C4-F218F64D8EC4}" dt="2023-06-25T14:02:32.631" v="518" actId="6549"/>
          <ac:spMkLst>
            <pc:docMk/>
            <pc:sldMk cId="3414468963" sldId="855"/>
            <ac:spMk id="4" creationId="{0434BC97-BC86-9508-FF75-BFC2AD529F0C}"/>
          </ac:spMkLst>
        </pc:spChg>
      </pc:sldChg>
      <pc:sldChg chg="modSp add mod">
        <pc:chgData name="Ollesor 61" userId="367270d51f2aa736" providerId="LiveId" clId="{0E3E9E9F-53CF-4973-A0C4-F218F64D8EC4}" dt="2023-06-25T14:02:02.591" v="500" actId="20577"/>
        <pc:sldMkLst>
          <pc:docMk/>
          <pc:sldMk cId="122944743" sldId="856"/>
        </pc:sldMkLst>
        <pc:spChg chg="mod">
          <ac:chgData name="Ollesor 61" userId="367270d51f2aa736" providerId="LiveId" clId="{0E3E9E9F-53CF-4973-A0C4-F218F64D8EC4}" dt="2023-06-25T14:02:02.591" v="500" actId="20577"/>
          <ac:spMkLst>
            <pc:docMk/>
            <pc:sldMk cId="122944743" sldId="856"/>
            <ac:spMk id="2" creationId="{F8BB3007-58AC-919C-AF30-4FE0612798C2}"/>
          </ac:spMkLst>
        </pc:spChg>
      </pc:sldChg>
      <pc:sldChg chg="modSp add mod">
        <pc:chgData name="Ollesor 61" userId="367270d51f2aa736" providerId="LiveId" clId="{0E3E9E9F-53CF-4973-A0C4-F218F64D8EC4}" dt="2023-06-25T14:03:34.295" v="553" actId="20577"/>
        <pc:sldMkLst>
          <pc:docMk/>
          <pc:sldMk cId="2262120550" sldId="857"/>
        </pc:sldMkLst>
        <pc:spChg chg="mod">
          <ac:chgData name="Ollesor 61" userId="367270d51f2aa736" providerId="LiveId" clId="{0E3E9E9F-53CF-4973-A0C4-F218F64D8EC4}" dt="2023-06-25T14:03:34.295" v="553" actId="20577"/>
          <ac:spMkLst>
            <pc:docMk/>
            <pc:sldMk cId="2262120550" sldId="857"/>
            <ac:spMk id="2" creationId="{F8BB3007-58AC-919C-AF30-4FE0612798C2}"/>
          </ac:spMkLst>
        </pc:spChg>
      </pc:sldChg>
      <pc:sldChg chg="modSp add mod">
        <pc:chgData name="Ollesor 61" userId="367270d51f2aa736" providerId="LiveId" clId="{0E3E9E9F-53CF-4973-A0C4-F218F64D8EC4}" dt="2023-06-25T14:30:55.280" v="1471" actId="20577"/>
        <pc:sldMkLst>
          <pc:docMk/>
          <pc:sldMk cId="187857947" sldId="858"/>
        </pc:sldMkLst>
        <pc:spChg chg="mod">
          <ac:chgData name="Ollesor 61" userId="367270d51f2aa736" providerId="LiveId" clId="{0E3E9E9F-53CF-4973-A0C4-F218F64D8EC4}" dt="2023-06-25T14:30:55.280" v="1471" actId="20577"/>
          <ac:spMkLst>
            <pc:docMk/>
            <pc:sldMk cId="187857947" sldId="858"/>
            <ac:spMk id="2" creationId="{F8BB3007-58AC-919C-AF30-4FE0612798C2}"/>
          </ac:spMkLst>
        </pc:spChg>
      </pc:sldChg>
      <pc:sldChg chg="modSp add mod">
        <pc:chgData name="Ollesor 61" userId="367270d51f2aa736" providerId="LiveId" clId="{0E3E9E9F-53CF-4973-A0C4-F218F64D8EC4}" dt="2023-06-25T14:04:58.973" v="633" actId="6549"/>
        <pc:sldMkLst>
          <pc:docMk/>
          <pc:sldMk cId="1740933909" sldId="859"/>
        </pc:sldMkLst>
        <pc:spChg chg="mod">
          <ac:chgData name="Ollesor 61" userId="367270d51f2aa736" providerId="LiveId" clId="{0E3E9E9F-53CF-4973-A0C4-F218F64D8EC4}" dt="2023-06-25T14:04:58.973" v="633" actId="6549"/>
          <ac:spMkLst>
            <pc:docMk/>
            <pc:sldMk cId="1740933909" sldId="859"/>
            <ac:spMk id="4" creationId="{0434BC97-BC86-9508-FF75-BFC2AD529F0C}"/>
          </ac:spMkLst>
        </pc:spChg>
      </pc:sldChg>
      <pc:sldChg chg="modSp add mod">
        <pc:chgData name="Ollesor 61" userId="367270d51f2aa736" providerId="LiveId" clId="{0E3E9E9F-53CF-4973-A0C4-F218F64D8EC4}" dt="2023-06-25T14:05:35.300" v="657" actId="6549"/>
        <pc:sldMkLst>
          <pc:docMk/>
          <pc:sldMk cId="1463478767" sldId="860"/>
        </pc:sldMkLst>
        <pc:spChg chg="mod">
          <ac:chgData name="Ollesor 61" userId="367270d51f2aa736" providerId="LiveId" clId="{0E3E9E9F-53CF-4973-A0C4-F218F64D8EC4}" dt="2023-06-25T14:05:35.300" v="657" actId="6549"/>
          <ac:spMkLst>
            <pc:docMk/>
            <pc:sldMk cId="1463478767" sldId="860"/>
            <ac:spMk id="4" creationId="{0434BC97-BC86-9508-FF75-BFC2AD529F0C}"/>
          </ac:spMkLst>
        </pc:spChg>
      </pc:sldChg>
      <pc:sldChg chg="modSp add mod">
        <pc:chgData name="Ollesor 61" userId="367270d51f2aa736" providerId="LiveId" clId="{0E3E9E9F-53CF-4973-A0C4-F218F64D8EC4}" dt="2023-06-25T14:31:01.440" v="1476" actId="20577"/>
        <pc:sldMkLst>
          <pc:docMk/>
          <pc:sldMk cId="1656487401" sldId="861"/>
        </pc:sldMkLst>
        <pc:spChg chg="mod">
          <ac:chgData name="Ollesor 61" userId="367270d51f2aa736" providerId="LiveId" clId="{0E3E9E9F-53CF-4973-A0C4-F218F64D8EC4}" dt="2023-06-25T14:31:01.440" v="1476" actId="20577"/>
          <ac:spMkLst>
            <pc:docMk/>
            <pc:sldMk cId="1656487401" sldId="861"/>
            <ac:spMk id="2" creationId="{F8BB3007-58AC-919C-AF30-4FE0612798C2}"/>
          </ac:spMkLst>
        </pc:spChg>
      </pc:sldChg>
      <pc:sldChg chg="modSp add mod">
        <pc:chgData name="Ollesor 61" userId="367270d51f2aa736" providerId="LiveId" clId="{0E3E9E9F-53CF-4973-A0C4-F218F64D8EC4}" dt="2023-06-25T14:06:48.899" v="755" actId="6549"/>
        <pc:sldMkLst>
          <pc:docMk/>
          <pc:sldMk cId="4077003257" sldId="862"/>
        </pc:sldMkLst>
        <pc:spChg chg="mod">
          <ac:chgData name="Ollesor 61" userId="367270d51f2aa736" providerId="LiveId" clId="{0E3E9E9F-53CF-4973-A0C4-F218F64D8EC4}" dt="2023-06-25T14:06:48.899" v="755" actId="6549"/>
          <ac:spMkLst>
            <pc:docMk/>
            <pc:sldMk cId="4077003257" sldId="862"/>
            <ac:spMk id="4" creationId="{0434BC97-BC86-9508-FF75-BFC2AD529F0C}"/>
          </ac:spMkLst>
        </pc:spChg>
      </pc:sldChg>
      <pc:sldChg chg="modSp add mod">
        <pc:chgData name="Ollesor 61" userId="367270d51f2aa736" providerId="LiveId" clId="{0E3E9E9F-53CF-4973-A0C4-F218F64D8EC4}" dt="2023-06-25T14:07:19.163" v="764" actId="6549"/>
        <pc:sldMkLst>
          <pc:docMk/>
          <pc:sldMk cId="3864863532" sldId="863"/>
        </pc:sldMkLst>
        <pc:spChg chg="mod">
          <ac:chgData name="Ollesor 61" userId="367270d51f2aa736" providerId="LiveId" clId="{0E3E9E9F-53CF-4973-A0C4-F218F64D8EC4}" dt="2023-06-25T14:07:19.163" v="764" actId="6549"/>
          <ac:spMkLst>
            <pc:docMk/>
            <pc:sldMk cId="3864863532" sldId="863"/>
            <ac:spMk id="4" creationId="{0434BC97-BC86-9508-FF75-BFC2AD529F0C}"/>
          </ac:spMkLst>
        </pc:spChg>
      </pc:sldChg>
      <pc:sldChg chg="modSp add mod">
        <pc:chgData name="Ollesor 61" userId="367270d51f2aa736" providerId="LiveId" clId="{0E3E9E9F-53CF-4973-A0C4-F218F64D8EC4}" dt="2023-06-25T14:31:07.233" v="1481" actId="20577"/>
        <pc:sldMkLst>
          <pc:docMk/>
          <pc:sldMk cId="1907380010" sldId="864"/>
        </pc:sldMkLst>
        <pc:spChg chg="mod">
          <ac:chgData name="Ollesor 61" userId="367270d51f2aa736" providerId="LiveId" clId="{0E3E9E9F-53CF-4973-A0C4-F218F64D8EC4}" dt="2023-06-25T14:31:07.233" v="1481" actId="20577"/>
          <ac:spMkLst>
            <pc:docMk/>
            <pc:sldMk cId="1907380010" sldId="864"/>
            <ac:spMk id="2" creationId="{F8BB3007-58AC-919C-AF30-4FE0612798C2}"/>
          </ac:spMkLst>
        </pc:spChg>
      </pc:sldChg>
      <pc:sldChg chg="modSp add mod">
        <pc:chgData name="Ollesor 61" userId="367270d51f2aa736" providerId="LiveId" clId="{0E3E9E9F-53CF-4973-A0C4-F218F64D8EC4}" dt="2023-06-25T14:08:10.731" v="806" actId="6549"/>
        <pc:sldMkLst>
          <pc:docMk/>
          <pc:sldMk cId="459719065" sldId="865"/>
        </pc:sldMkLst>
        <pc:spChg chg="mod">
          <ac:chgData name="Ollesor 61" userId="367270d51f2aa736" providerId="LiveId" clId="{0E3E9E9F-53CF-4973-A0C4-F218F64D8EC4}" dt="2023-06-25T14:08:10.731" v="806" actId="6549"/>
          <ac:spMkLst>
            <pc:docMk/>
            <pc:sldMk cId="459719065" sldId="865"/>
            <ac:spMk id="4" creationId="{0434BC97-BC86-9508-FF75-BFC2AD529F0C}"/>
          </ac:spMkLst>
        </pc:spChg>
      </pc:sldChg>
      <pc:sldChg chg="modSp add mod">
        <pc:chgData name="Ollesor 61" userId="367270d51f2aa736" providerId="LiveId" clId="{0E3E9E9F-53CF-4973-A0C4-F218F64D8EC4}" dt="2023-06-25T14:31:36.377" v="1497" actId="20577"/>
        <pc:sldMkLst>
          <pc:docMk/>
          <pc:sldMk cId="3652712550" sldId="866"/>
        </pc:sldMkLst>
        <pc:spChg chg="mod">
          <ac:chgData name="Ollesor 61" userId="367270d51f2aa736" providerId="LiveId" clId="{0E3E9E9F-53CF-4973-A0C4-F218F64D8EC4}" dt="2023-06-25T14:31:36.377" v="1497" actId="20577"/>
          <ac:spMkLst>
            <pc:docMk/>
            <pc:sldMk cId="3652712550" sldId="866"/>
            <ac:spMk id="2" creationId="{F8BB3007-58AC-919C-AF30-4FE0612798C2}"/>
          </ac:spMkLst>
        </pc:spChg>
      </pc:sldChg>
      <pc:sldChg chg="modSp add mod">
        <pc:chgData name="Ollesor 61" userId="367270d51f2aa736" providerId="LiveId" clId="{0E3E9E9F-53CF-4973-A0C4-F218F64D8EC4}" dt="2023-06-25T14:09:08.314" v="877" actId="6549"/>
        <pc:sldMkLst>
          <pc:docMk/>
          <pc:sldMk cId="3799526402" sldId="867"/>
        </pc:sldMkLst>
        <pc:spChg chg="mod">
          <ac:chgData name="Ollesor 61" userId="367270d51f2aa736" providerId="LiveId" clId="{0E3E9E9F-53CF-4973-A0C4-F218F64D8EC4}" dt="2023-06-25T14:09:08.314" v="877" actId="6549"/>
          <ac:spMkLst>
            <pc:docMk/>
            <pc:sldMk cId="3799526402" sldId="867"/>
            <ac:spMk id="4" creationId="{0434BC97-BC86-9508-FF75-BFC2AD529F0C}"/>
          </ac:spMkLst>
        </pc:spChg>
      </pc:sldChg>
      <pc:sldChg chg="modSp add mod">
        <pc:chgData name="Ollesor 61" userId="367270d51f2aa736" providerId="LiveId" clId="{0E3E9E9F-53CF-4973-A0C4-F218F64D8EC4}" dt="2023-06-25T14:31:40.376" v="1499" actId="20577"/>
        <pc:sldMkLst>
          <pc:docMk/>
          <pc:sldMk cId="2986071867" sldId="868"/>
        </pc:sldMkLst>
        <pc:spChg chg="mod">
          <ac:chgData name="Ollesor 61" userId="367270d51f2aa736" providerId="LiveId" clId="{0E3E9E9F-53CF-4973-A0C4-F218F64D8EC4}" dt="2023-06-25T14:31:40.376" v="1499" actId="20577"/>
          <ac:spMkLst>
            <pc:docMk/>
            <pc:sldMk cId="2986071867" sldId="868"/>
            <ac:spMk id="2" creationId="{F8BB3007-58AC-919C-AF30-4FE0612798C2}"/>
          </ac:spMkLst>
        </pc:spChg>
      </pc:sldChg>
      <pc:sldChg chg="modSp add mod">
        <pc:chgData name="Ollesor 61" userId="367270d51f2aa736" providerId="LiveId" clId="{0E3E9E9F-53CF-4973-A0C4-F218F64D8EC4}" dt="2023-06-25T14:10:14.208" v="944" actId="6549"/>
        <pc:sldMkLst>
          <pc:docMk/>
          <pc:sldMk cId="3646681103" sldId="869"/>
        </pc:sldMkLst>
        <pc:spChg chg="mod">
          <ac:chgData name="Ollesor 61" userId="367270d51f2aa736" providerId="LiveId" clId="{0E3E9E9F-53CF-4973-A0C4-F218F64D8EC4}" dt="2023-06-25T14:10:14.208" v="944" actId="6549"/>
          <ac:spMkLst>
            <pc:docMk/>
            <pc:sldMk cId="3646681103" sldId="869"/>
            <ac:spMk id="4" creationId="{0434BC97-BC86-9508-FF75-BFC2AD529F0C}"/>
          </ac:spMkLst>
        </pc:spChg>
      </pc:sldChg>
      <pc:sldChg chg="modSp add mod">
        <pc:chgData name="Ollesor 61" userId="367270d51f2aa736" providerId="LiveId" clId="{0E3E9E9F-53CF-4973-A0C4-F218F64D8EC4}" dt="2023-06-25T14:10:44.033" v="952" actId="6549"/>
        <pc:sldMkLst>
          <pc:docMk/>
          <pc:sldMk cId="467052584" sldId="870"/>
        </pc:sldMkLst>
        <pc:spChg chg="mod">
          <ac:chgData name="Ollesor 61" userId="367270d51f2aa736" providerId="LiveId" clId="{0E3E9E9F-53CF-4973-A0C4-F218F64D8EC4}" dt="2023-06-25T14:10:44.033" v="952" actId="6549"/>
          <ac:spMkLst>
            <pc:docMk/>
            <pc:sldMk cId="467052584" sldId="870"/>
            <ac:spMk id="4" creationId="{0434BC97-BC86-9508-FF75-BFC2AD529F0C}"/>
          </ac:spMkLst>
        </pc:spChg>
      </pc:sldChg>
      <pc:sldChg chg="modSp add mod">
        <pc:chgData name="Ollesor 61" userId="367270d51f2aa736" providerId="LiveId" clId="{0E3E9E9F-53CF-4973-A0C4-F218F64D8EC4}" dt="2023-06-25T14:11:16.320" v="972" actId="6549"/>
        <pc:sldMkLst>
          <pc:docMk/>
          <pc:sldMk cId="93128518" sldId="871"/>
        </pc:sldMkLst>
        <pc:spChg chg="mod">
          <ac:chgData name="Ollesor 61" userId="367270d51f2aa736" providerId="LiveId" clId="{0E3E9E9F-53CF-4973-A0C4-F218F64D8EC4}" dt="2023-06-25T14:11:16.320" v="972" actId="6549"/>
          <ac:spMkLst>
            <pc:docMk/>
            <pc:sldMk cId="93128518" sldId="871"/>
            <ac:spMk id="4" creationId="{0434BC97-BC86-9508-FF75-BFC2AD529F0C}"/>
          </ac:spMkLst>
        </pc:spChg>
      </pc:sldChg>
      <pc:sldChg chg="modSp add mod">
        <pc:chgData name="Ollesor 61" userId="367270d51f2aa736" providerId="LiveId" clId="{0E3E9E9F-53CF-4973-A0C4-F218F64D8EC4}" dt="2023-06-25T14:11:49.191" v="1001" actId="6549"/>
        <pc:sldMkLst>
          <pc:docMk/>
          <pc:sldMk cId="725384751" sldId="872"/>
        </pc:sldMkLst>
        <pc:spChg chg="mod">
          <ac:chgData name="Ollesor 61" userId="367270d51f2aa736" providerId="LiveId" clId="{0E3E9E9F-53CF-4973-A0C4-F218F64D8EC4}" dt="2023-06-25T14:11:49.191" v="1001" actId="6549"/>
          <ac:spMkLst>
            <pc:docMk/>
            <pc:sldMk cId="725384751" sldId="872"/>
            <ac:spMk id="4" creationId="{0434BC97-BC86-9508-FF75-BFC2AD529F0C}"/>
          </ac:spMkLst>
        </pc:spChg>
      </pc:sldChg>
      <pc:sldChg chg="modSp add mod">
        <pc:chgData name="Ollesor 61" userId="367270d51f2aa736" providerId="LiveId" clId="{0E3E9E9F-53CF-4973-A0C4-F218F64D8EC4}" dt="2023-06-25T14:31:46.321" v="1502" actId="20577"/>
        <pc:sldMkLst>
          <pc:docMk/>
          <pc:sldMk cId="1049150035" sldId="873"/>
        </pc:sldMkLst>
        <pc:spChg chg="mod">
          <ac:chgData name="Ollesor 61" userId="367270d51f2aa736" providerId="LiveId" clId="{0E3E9E9F-53CF-4973-A0C4-F218F64D8EC4}" dt="2023-06-25T14:31:46.321" v="1502" actId="20577"/>
          <ac:spMkLst>
            <pc:docMk/>
            <pc:sldMk cId="1049150035" sldId="873"/>
            <ac:spMk id="2" creationId="{F8BB3007-58AC-919C-AF30-4FE0612798C2}"/>
          </ac:spMkLst>
        </pc:spChg>
      </pc:sldChg>
      <pc:sldChg chg="modSp add mod">
        <pc:chgData name="Ollesor 61" userId="367270d51f2aa736" providerId="LiveId" clId="{0E3E9E9F-53CF-4973-A0C4-F218F64D8EC4}" dt="2023-06-25T14:13:42.511" v="1093" actId="6549"/>
        <pc:sldMkLst>
          <pc:docMk/>
          <pc:sldMk cId="2406251133" sldId="874"/>
        </pc:sldMkLst>
        <pc:spChg chg="mod">
          <ac:chgData name="Ollesor 61" userId="367270d51f2aa736" providerId="LiveId" clId="{0E3E9E9F-53CF-4973-A0C4-F218F64D8EC4}" dt="2023-06-25T14:13:42.511" v="1093" actId="6549"/>
          <ac:spMkLst>
            <pc:docMk/>
            <pc:sldMk cId="2406251133" sldId="874"/>
            <ac:spMk id="4" creationId="{0434BC97-BC86-9508-FF75-BFC2AD529F0C}"/>
          </ac:spMkLst>
        </pc:spChg>
      </pc:sldChg>
      <pc:sldChg chg="modSp add mod">
        <pc:chgData name="Ollesor 61" userId="367270d51f2aa736" providerId="LiveId" clId="{0E3E9E9F-53CF-4973-A0C4-F218F64D8EC4}" dt="2023-06-25T14:14:21.228" v="1111" actId="20577"/>
        <pc:sldMkLst>
          <pc:docMk/>
          <pc:sldMk cId="2691384761" sldId="875"/>
        </pc:sldMkLst>
        <pc:spChg chg="mod">
          <ac:chgData name="Ollesor 61" userId="367270d51f2aa736" providerId="LiveId" clId="{0E3E9E9F-53CF-4973-A0C4-F218F64D8EC4}" dt="2023-06-25T14:14:21.228" v="1111" actId="20577"/>
          <ac:spMkLst>
            <pc:docMk/>
            <pc:sldMk cId="2691384761" sldId="875"/>
            <ac:spMk id="4" creationId="{0434BC97-BC86-9508-FF75-BFC2AD529F0C}"/>
          </ac:spMkLst>
        </pc:spChg>
      </pc:sldChg>
      <pc:sldChg chg="modSp add mod">
        <pc:chgData name="Ollesor 61" userId="367270d51f2aa736" providerId="LiveId" clId="{0E3E9E9F-53CF-4973-A0C4-F218F64D8EC4}" dt="2023-06-25T14:15:06.190" v="1145" actId="20577"/>
        <pc:sldMkLst>
          <pc:docMk/>
          <pc:sldMk cId="3372769065" sldId="876"/>
        </pc:sldMkLst>
        <pc:spChg chg="mod">
          <ac:chgData name="Ollesor 61" userId="367270d51f2aa736" providerId="LiveId" clId="{0E3E9E9F-53CF-4973-A0C4-F218F64D8EC4}" dt="2023-06-25T14:15:06.190" v="1145" actId="20577"/>
          <ac:spMkLst>
            <pc:docMk/>
            <pc:sldMk cId="3372769065" sldId="876"/>
            <ac:spMk id="4" creationId="{0434BC97-BC86-9508-FF75-BFC2AD529F0C}"/>
          </ac:spMkLst>
        </pc:spChg>
      </pc:sldChg>
      <pc:sldChg chg="modSp add mod">
        <pc:chgData name="Ollesor 61" userId="367270d51f2aa736" providerId="LiveId" clId="{0E3E9E9F-53CF-4973-A0C4-F218F64D8EC4}" dt="2023-06-25T14:31:56.329" v="1507" actId="20577"/>
        <pc:sldMkLst>
          <pc:docMk/>
          <pc:sldMk cId="2779570781" sldId="877"/>
        </pc:sldMkLst>
        <pc:spChg chg="mod">
          <ac:chgData name="Ollesor 61" userId="367270d51f2aa736" providerId="LiveId" clId="{0E3E9E9F-53CF-4973-A0C4-F218F64D8EC4}" dt="2023-06-25T14:31:56.329" v="1507" actId="20577"/>
          <ac:spMkLst>
            <pc:docMk/>
            <pc:sldMk cId="2779570781" sldId="877"/>
            <ac:spMk id="2" creationId="{F8BB3007-58AC-919C-AF30-4FE0612798C2}"/>
          </ac:spMkLst>
        </pc:spChg>
      </pc:sldChg>
      <pc:sldChg chg="modSp add mod">
        <pc:chgData name="Ollesor 61" userId="367270d51f2aa736" providerId="LiveId" clId="{0E3E9E9F-53CF-4973-A0C4-F218F64D8EC4}" dt="2023-06-25T14:16:21.276" v="1200" actId="6549"/>
        <pc:sldMkLst>
          <pc:docMk/>
          <pc:sldMk cId="529206314" sldId="878"/>
        </pc:sldMkLst>
        <pc:spChg chg="mod">
          <ac:chgData name="Ollesor 61" userId="367270d51f2aa736" providerId="LiveId" clId="{0E3E9E9F-53CF-4973-A0C4-F218F64D8EC4}" dt="2023-06-25T14:16:21.276" v="1200" actId="6549"/>
          <ac:spMkLst>
            <pc:docMk/>
            <pc:sldMk cId="529206314" sldId="878"/>
            <ac:spMk id="4" creationId="{0434BC97-BC86-9508-FF75-BFC2AD529F0C}"/>
          </ac:spMkLst>
        </pc:spChg>
      </pc:sldChg>
      <pc:sldChg chg="modSp add mod">
        <pc:chgData name="Ollesor 61" userId="367270d51f2aa736" providerId="LiveId" clId="{0E3E9E9F-53CF-4973-A0C4-F218F64D8EC4}" dt="2023-06-25T14:17:02.156" v="1233" actId="6549"/>
        <pc:sldMkLst>
          <pc:docMk/>
          <pc:sldMk cId="3910281639" sldId="879"/>
        </pc:sldMkLst>
        <pc:spChg chg="mod">
          <ac:chgData name="Ollesor 61" userId="367270d51f2aa736" providerId="LiveId" clId="{0E3E9E9F-53CF-4973-A0C4-F218F64D8EC4}" dt="2023-06-25T14:17:02.156" v="1233" actId="6549"/>
          <ac:spMkLst>
            <pc:docMk/>
            <pc:sldMk cId="3910281639" sldId="879"/>
            <ac:spMk id="4" creationId="{0434BC97-BC86-9508-FF75-BFC2AD529F0C}"/>
          </ac:spMkLst>
        </pc:spChg>
      </pc:sldChg>
      <pc:sldChg chg="modSp add mod">
        <pc:chgData name="Ollesor 61" userId="367270d51f2aa736" providerId="LiveId" clId="{0E3E9E9F-53CF-4973-A0C4-F218F64D8EC4}" dt="2023-06-25T14:32:02.679" v="1512" actId="20577"/>
        <pc:sldMkLst>
          <pc:docMk/>
          <pc:sldMk cId="2492736493" sldId="880"/>
        </pc:sldMkLst>
        <pc:spChg chg="mod">
          <ac:chgData name="Ollesor 61" userId="367270d51f2aa736" providerId="LiveId" clId="{0E3E9E9F-53CF-4973-A0C4-F218F64D8EC4}" dt="2023-06-25T14:32:02.679" v="1512" actId="20577"/>
          <ac:spMkLst>
            <pc:docMk/>
            <pc:sldMk cId="2492736493" sldId="880"/>
            <ac:spMk id="2" creationId="{F8BB3007-58AC-919C-AF30-4FE0612798C2}"/>
          </ac:spMkLst>
        </pc:spChg>
      </pc:sldChg>
      <pc:sldChg chg="modSp add mod">
        <pc:chgData name="Ollesor 61" userId="367270d51f2aa736" providerId="LiveId" clId="{0E3E9E9F-53CF-4973-A0C4-F218F64D8EC4}" dt="2023-06-25T14:18:01.283" v="1291" actId="6549"/>
        <pc:sldMkLst>
          <pc:docMk/>
          <pc:sldMk cId="1815239095" sldId="881"/>
        </pc:sldMkLst>
        <pc:spChg chg="mod">
          <ac:chgData name="Ollesor 61" userId="367270d51f2aa736" providerId="LiveId" clId="{0E3E9E9F-53CF-4973-A0C4-F218F64D8EC4}" dt="2023-06-25T14:18:01.283" v="1291" actId="6549"/>
          <ac:spMkLst>
            <pc:docMk/>
            <pc:sldMk cId="1815239095" sldId="881"/>
            <ac:spMk id="4" creationId="{0434BC97-BC86-9508-FF75-BFC2AD529F0C}"/>
          </ac:spMkLst>
        </pc:spChg>
      </pc:sldChg>
      <pc:sldChg chg="modSp add mod">
        <pc:chgData name="Ollesor 61" userId="367270d51f2aa736" providerId="LiveId" clId="{0E3E9E9F-53CF-4973-A0C4-F218F64D8EC4}" dt="2023-06-25T14:18:28.218" v="1313" actId="6549"/>
        <pc:sldMkLst>
          <pc:docMk/>
          <pc:sldMk cId="3324716977" sldId="882"/>
        </pc:sldMkLst>
        <pc:spChg chg="mod">
          <ac:chgData name="Ollesor 61" userId="367270d51f2aa736" providerId="LiveId" clId="{0E3E9E9F-53CF-4973-A0C4-F218F64D8EC4}" dt="2023-06-25T14:18:28.218" v="1313" actId="6549"/>
          <ac:spMkLst>
            <pc:docMk/>
            <pc:sldMk cId="3324716977" sldId="882"/>
            <ac:spMk id="4" creationId="{0434BC97-BC86-9508-FF75-BFC2AD529F0C}"/>
          </ac:spMkLst>
        </pc:spChg>
      </pc:sldChg>
      <pc:sldChg chg="modSp add mod">
        <pc:chgData name="Ollesor 61" userId="367270d51f2aa736" providerId="LiveId" clId="{0E3E9E9F-53CF-4973-A0C4-F218F64D8EC4}" dt="2023-06-25T14:19:51.304" v="1348" actId="6549"/>
        <pc:sldMkLst>
          <pc:docMk/>
          <pc:sldMk cId="3144165618" sldId="883"/>
        </pc:sldMkLst>
        <pc:spChg chg="mod">
          <ac:chgData name="Ollesor 61" userId="367270d51f2aa736" providerId="LiveId" clId="{0E3E9E9F-53CF-4973-A0C4-F218F64D8EC4}" dt="2023-06-25T14:19:51.304" v="1348" actId="6549"/>
          <ac:spMkLst>
            <pc:docMk/>
            <pc:sldMk cId="3144165618" sldId="883"/>
            <ac:spMk id="4" creationId="{0434BC97-BC86-9508-FF75-BFC2AD529F0C}"/>
          </ac:spMkLst>
        </pc:spChg>
      </pc:sldChg>
      <pc:sldChg chg="modSp add mod">
        <pc:chgData name="Ollesor 61" userId="367270d51f2aa736" providerId="LiveId" clId="{0E3E9E9F-53CF-4973-A0C4-F218F64D8EC4}" dt="2023-06-25T14:20:59.532" v="1395" actId="6549"/>
        <pc:sldMkLst>
          <pc:docMk/>
          <pc:sldMk cId="435898098" sldId="884"/>
        </pc:sldMkLst>
        <pc:spChg chg="mod">
          <ac:chgData name="Ollesor 61" userId="367270d51f2aa736" providerId="LiveId" clId="{0E3E9E9F-53CF-4973-A0C4-F218F64D8EC4}" dt="2023-06-25T14:20:59.532" v="1395" actId="6549"/>
          <ac:spMkLst>
            <pc:docMk/>
            <pc:sldMk cId="435898098" sldId="884"/>
            <ac:spMk id="4" creationId="{0434BC97-BC86-9508-FF75-BFC2AD529F0C}"/>
          </ac:spMkLst>
        </pc:spChg>
      </pc:sldChg>
      <pc:sldChg chg="modSp add mod">
        <pc:chgData name="Ollesor 61" userId="367270d51f2aa736" providerId="LiveId" clId="{0E3E9E9F-53CF-4973-A0C4-F218F64D8EC4}" dt="2023-06-25T14:21:50.675" v="1397" actId="207"/>
        <pc:sldMkLst>
          <pc:docMk/>
          <pc:sldMk cId="3915643287" sldId="885"/>
        </pc:sldMkLst>
        <pc:spChg chg="mod">
          <ac:chgData name="Ollesor 61" userId="367270d51f2aa736" providerId="LiveId" clId="{0E3E9E9F-53CF-4973-A0C4-F218F64D8EC4}" dt="2023-06-25T14:21:50.675" v="1397" actId="207"/>
          <ac:spMkLst>
            <pc:docMk/>
            <pc:sldMk cId="3915643287" sldId="885"/>
            <ac:spMk id="4" creationId="{0434BC97-BC86-9508-FF75-BFC2AD529F0C}"/>
          </ac:spMkLst>
        </pc:spChg>
      </pc:sldChg>
      <pc:sldChg chg="modSp add mod">
        <pc:chgData name="Ollesor 61" userId="367270d51f2aa736" providerId="LiveId" clId="{0E3E9E9F-53CF-4973-A0C4-F218F64D8EC4}" dt="2023-06-25T14:23:57.231" v="1432" actId="6549"/>
        <pc:sldMkLst>
          <pc:docMk/>
          <pc:sldMk cId="216786509" sldId="886"/>
        </pc:sldMkLst>
        <pc:spChg chg="mod">
          <ac:chgData name="Ollesor 61" userId="367270d51f2aa736" providerId="LiveId" clId="{0E3E9E9F-53CF-4973-A0C4-F218F64D8EC4}" dt="2023-06-25T14:23:57.231" v="1432" actId="6549"/>
          <ac:spMkLst>
            <pc:docMk/>
            <pc:sldMk cId="216786509" sldId="886"/>
            <ac:spMk id="4" creationId="{0434BC97-BC86-9508-FF75-BFC2AD529F0C}"/>
          </ac:spMkLst>
        </pc:spChg>
      </pc:sldChg>
      <pc:sldChg chg="modSp add mod">
        <pc:chgData name="Ollesor 61" userId="367270d51f2aa736" providerId="LiveId" clId="{0E3E9E9F-53CF-4973-A0C4-F218F64D8EC4}" dt="2023-06-25T14:24:54.182" v="1441" actId="20577"/>
        <pc:sldMkLst>
          <pc:docMk/>
          <pc:sldMk cId="4193017016" sldId="887"/>
        </pc:sldMkLst>
        <pc:spChg chg="mod">
          <ac:chgData name="Ollesor 61" userId="367270d51f2aa736" providerId="LiveId" clId="{0E3E9E9F-53CF-4973-A0C4-F218F64D8EC4}" dt="2023-06-25T14:24:54.182" v="1441" actId="20577"/>
          <ac:spMkLst>
            <pc:docMk/>
            <pc:sldMk cId="4193017016" sldId="887"/>
            <ac:spMk id="4" creationId="{0434BC97-BC86-9508-FF75-BFC2AD529F0C}"/>
          </ac:spMkLst>
        </pc:spChg>
      </pc:sldChg>
      <pc:sldChg chg="modSp add mod">
        <pc:chgData name="Ollesor 61" userId="367270d51f2aa736" providerId="LiveId" clId="{0E3E9E9F-53CF-4973-A0C4-F218F64D8EC4}" dt="2023-06-25T14:25:23.732" v="1466" actId="6549"/>
        <pc:sldMkLst>
          <pc:docMk/>
          <pc:sldMk cId="1276673361" sldId="888"/>
        </pc:sldMkLst>
        <pc:spChg chg="mod">
          <ac:chgData name="Ollesor 61" userId="367270d51f2aa736" providerId="LiveId" clId="{0E3E9E9F-53CF-4973-A0C4-F218F64D8EC4}" dt="2023-06-25T14:25:23.732" v="1466" actId="6549"/>
          <ac:spMkLst>
            <pc:docMk/>
            <pc:sldMk cId="1276673361" sldId="888"/>
            <ac:spMk id="4" creationId="{0434BC97-BC86-9508-FF75-BFC2AD529F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6/25/2023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6/25/2023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6/25/2023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6/25/2023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6/25/2023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6/25/2023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Power to change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p:txBody>
          <a:bodyPr>
            <a:normAutofit/>
          </a:bodyPr>
          <a:lstStyle/>
          <a:p>
            <a:r>
              <a:rPr lang="en-US" sz="3200" dirty="0"/>
              <a:t>A Message Series on the Book of Romans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4524315"/>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It is an attribute of God.</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It comes through Jesus Christ.</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It is eternal.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5436041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“He has saved us and called us to a holy life—not because of anything we have done but because of his own purpose and grace. This grace was given us in Christ Jesus before the beginning of time.” </a:t>
            </a:r>
          </a:p>
          <a:p>
            <a:pPr algn="ctr"/>
            <a:r>
              <a:rPr lang="en-US" sz="4800" b="1" dirty="0">
                <a:effectLst>
                  <a:outerShdw blurRad="38100" dist="38100" dir="2700000" algn="tl">
                    <a:srgbClr val="000000">
                      <a:alpha val="43137"/>
                    </a:srgbClr>
                  </a:outerShdw>
                </a:effectLst>
                <a:latin typeface="Arial Nova Cond" panose="020B0506020202020204" pitchFamily="34" charset="0"/>
              </a:rPr>
              <a:t>2 Timothy 1:9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851919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15696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“Noah found grace in the eyes of the Lord.” </a:t>
            </a:r>
          </a:p>
          <a:p>
            <a:pPr algn="ctr"/>
            <a:r>
              <a:rPr lang="en-US" sz="4800" b="1" dirty="0">
                <a:effectLst>
                  <a:outerShdw blurRad="38100" dist="38100" dir="2700000" algn="tl">
                    <a:srgbClr val="000000">
                      <a:alpha val="43137"/>
                    </a:srgbClr>
                  </a:outerShdw>
                </a:effectLst>
                <a:latin typeface="Arial Nova Cond" panose="020B0506020202020204" pitchFamily="34" charset="0"/>
              </a:rPr>
              <a:t>Genesis 6:8 (KJV)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1139875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5262979"/>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It is an attribute of God.</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It comes through Jesus Christ.</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It is eternal.</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4. It is free.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657709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15696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“All are justified freely by his grace.”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3:24 (KJV)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9088133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6001643"/>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It is an attribute of God.</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It comes through Jesus Christ.</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It is eternal.</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4. It is free.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5. It can be resisted.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6750696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2308324"/>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2 Things that Limit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5107486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378565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2 Things that Limit Grace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1. Pride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767975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“God resists the proud but gives grace to the humble.” </a:t>
            </a:r>
          </a:p>
          <a:p>
            <a:pPr algn="ctr"/>
            <a:r>
              <a:rPr lang="en-US" sz="4800" b="1" dirty="0">
                <a:effectLst>
                  <a:outerShdw blurRad="38100" dist="38100" dir="2700000" algn="tl">
                    <a:srgbClr val="000000">
                      <a:alpha val="43137"/>
                    </a:srgbClr>
                  </a:outerShdw>
                </a:effectLst>
                <a:latin typeface="Arial Nova Cond" panose="020B0506020202020204" pitchFamily="34" charset="0"/>
              </a:rPr>
              <a:t>James 4:6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033438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4524315"/>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2 Things that Limit Grace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914400" marR="0" lvl="0" indent="-914400" algn="ctr" defTabSz="914400" rtl="0" eaLnBrk="1" fontAlgn="auto" latinLnBrk="0" hangingPunct="1">
              <a:lnSpc>
                <a:spcPct val="100000"/>
              </a:lnSpc>
              <a:spcBef>
                <a:spcPts val="0"/>
              </a:spcBef>
              <a:spcAft>
                <a:spcPts val="0"/>
              </a:spcAft>
              <a:buClrTx/>
              <a:buSzTx/>
              <a:buAutoNum type="arabi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Pride</a:t>
            </a:r>
          </a:p>
          <a:p>
            <a:pPr marL="914400" marR="0" lvl="0" indent="-914400" algn="ctr" defTabSz="914400" rtl="0" eaLnBrk="1" fontAlgn="auto" latinLnBrk="0" hangingPunct="1">
              <a:lnSpc>
                <a:spcPct val="100000"/>
              </a:lnSpc>
              <a:spcBef>
                <a:spcPts val="0"/>
              </a:spcBef>
              <a:spcAft>
                <a:spcPts val="0"/>
              </a:spcAft>
              <a:buClrTx/>
              <a:buSzTx/>
              <a:buAutoNum type="arabi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Self-Reliance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358794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Living under grace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1595269" y="3602038"/>
            <a:ext cx="9001462" cy="2849562"/>
          </a:xfrm>
        </p:spPr>
        <p:txBody>
          <a:bodyPr>
            <a:normAutofit/>
          </a:bodyPr>
          <a:lstStyle/>
          <a:p>
            <a:r>
              <a:rPr lang="en-US" sz="6000" dirty="0"/>
              <a:t>Romans 6:14</a:t>
            </a:r>
          </a:p>
          <a:p>
            <a:r>
              <a:rPr lang="en-US" sz="6000" dirty="0"/>
              <a:t>Part 17</a:t>
            </a:r>
            <a:endParaRPr lang="en-US" sz="4400" dirty="0"/>
          </a:p>
        </p:txBody>
      </p:sp>
    </p:spTree>
    <p:extLst>
      <p:ext uri="{BB962C8B-B14F-4D97-AF65-F5344CB8AC3E}">
        <p14:creationId xmlns:p14="http://schemas.microsoft.com/office/powerpoint/2010/main" val="248133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6740307"/>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It is an attribute of God.</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It comes through Jesus Christ.</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3. It is eternal.</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4. It is free.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5. It can be resisted.</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6. It is limitless.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22944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“Where sin increased, grace increased all the more.”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5:20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14468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1569660"/>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The Benefits of Grace</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262120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7048083"/>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The Benefits of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1. We’re saved by grace.</a:t>
            </a: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87857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it is by grace you have been saved, through faith—and this is not from yourselves, it is the gift of God—not by works, so that no one can boast.” </a:t>
            </a:r>
          </a:p>
          <a:p>
            <a:pPr algn="ctr"/>
            <a:r>
              <a:rPr lang="en-US" sz="4800" b="1" dirty="0">
                <a:effectLst>
                  <a:outerShdw blurRad="38100" dist="38100" dir="2700000" algn="tl">
                    <a:srgbClr val="000000">
                      <a:alpha val="43137"/>
                    </a:srgbClr>
                  </a:outerShdw>
                </a:effectLst>
                <a:latin typeface="Arial Nova Cond" panose="020B0506020202020204" pitchFamily="34" charset="0"/>
              </a:rPr>
              <a:t>Ephesians 2:8-9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7409339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“So then, just as you received Christ Jesus as Lord, continue to live your lives in him.” </a:t>
            </a:r>
          </a:p>
          <a:p>
            <a:pPr algn="ctr"/>
            <a:r>
              <a:rPr lang="en-US" sz="4800" b="1" dirty="0">
                <a:effectLst>
                  <a:outerShdw blurRad="38100" dist="38100" dir="2700000" algn="tl">
                    <a:srgbClr val="000000">
                      <a:alpha val="43137"/>
                    </a:srgbClr>
                  </a:outerShdw>
                </a:effectLst>
                <a:latin typeface="Arial Nova Cond" panose="020B0506020202020204" pitchFamily="34" charset="0"/>
              </a:rPr>
              <a:t>Colossians 2:6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463478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7663636"/>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The Benefits of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1. We’re saved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2. We are filled with God’s Spirit by grace.</a:t>
            </a: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6564874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 would like to learn just one thing from you: Did you receive the Spirit by the works of the law, or by believing what you heard? Are you so foolish? After beginning by means of the Spirit, are you now trying to finish by means of the flesh.” </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3:2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077003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“He redeemed us in order that the blessing given to Abraham might come to the Gentiles through Christ Jesus, so that by faith we might receive the promise of the Spirit.” </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3:14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8648635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8279190"/>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The Benefits of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1. We’re saved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2. We are filled with God’s Spirit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3. Every miracle is by grace.</a:t>
            </a: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907380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sin shall no longer be your master, because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you are not under the law, but under grace</a:t>
            </a:r>
            <a:r>
              <a:rPr lang="en-US" sz="4800" b="1" dirty="0">
                <a:effectLst>
                  <a:outerShdw blurRad="38100" dist="38100" dir="2700000" algn="tl">
                    <a:srgbClr val="000000">
                      <a:alpha val="43137"/>
                    </a:srgbClr>
                  </a:outerShdw>
                </a:effectLst>
                <a:latin typeface="Arial Nova Cond" panose="020B0506020202020204" pitchFamily="34" charset="0"/>
              </a:rPr>
              <a:t>.”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3133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“So again I ask, does God give you his Spirit and work miracles among you by the works of the law, or by your believing what you heard?” </a:t>
            </a:r>
          </a:p>
          <a:p>
            <a:pPr algn="ctr"/>
            <a:r>
              <a:rPr lang="en-US" sz="4800" b="1" dirty="0">
                <a:effectLst>
                  <a:outerShdw blurRad="38100" dist="38100" dir="2700000" algn="tl">
                    <a:srgbClr val="000000">
                      <a:alpha val="43137"/>
                    </a:srgbClr>
                  </a:outerShdw>
                </a:effectLst>
                <a:latin typeface="Arial Nova Cond" panose="020B0506020202020204" pitchFamily="34" charset="0"/>
              </a:rPr>
              <a:t>Galatians 3:5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597190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8894743"/>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The Benefits of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1. We’re saved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2. We are filled with God’s Spirit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3. Every miracle is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4. All personal growth comes by grace.</a:t>
            </a: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652712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by the grace of God I am what I am, and his grace to me was not without effect. No, I worked harder than all of them—yet not I, but the grace of God that was with me.” </a:t>
            </a:r>
          </a:p>
          <a:p>
            <a:pPr algn="ctr"/>
            <a:r>
              <a:rPr lang="en-US" sz="4800" b="1" dirty="0">
                <a:effectLst>
                  <a:outerShdw blurRad="38100" dist="38100" dir="2700000" algn="tl">
                    <a:srgbClr val="000000">
                      <a:alpha val="43137"/>
                    </a:srgbClr>
                  </a:outerShdw>
                </a:effectLst>
                <a:latin typeface="Arial Nova Cond" panose="020B0506020202020204" pitchFamily="34" charset="0"/>
              </a:rPr>
              <a:t>1 Corinthians 5:10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799526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9510296"/>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The Benefits of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1. We’re saved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2. We are filled with God’s Spirit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3. Every miracle is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4. All personal growth comes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5. We overcome sin and temptation by grace.</a:t>
            </a: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986071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the grace of God has appeared that offers salvation to all people.” </a:t>
            </a:r>
          </a:p>
          <a:p>
            <a:pPr algn="ctr"/>
            <a:r>
              <a:rPr lang="en-US" sz="4800" b="1" dirty="0">
                <a:effectLst>
                  <a:outerShdw blurRad="38100" dist="38100" dir="2700000" algn="tl">
                    <a:srgbClr val="000000">
                      <a:alpha val="43137"/>
                    </a:srgbClr>
                  </a:outerShdw>
                </a:effectLst>
                <a:latin typeface="Arial Nova Cond" panose="020B0506020202020204" pitchFamily="34" charset="0"/>
              </a:rPr>
              <a:t>Titus 2:11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6466811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“It teaches us to say “No” to ungodliness and worldly passions, and to live self-controlled, upright and godly lives in this present age.” </a:t>
            </a:r>
          </a:p>
          <a:p>
            <a:pPr algn="ctr"/>
            <a:r>
              <a:rPr lang="en-US" sz="4800" b="1" dirty="0">
                <a:effectLst>
                  <a:outerShdw blurRad="38100" dist="38100" dir="2700000" algn="tl">
                    <a:srgbClr val="000000">
                      <a:alpha val="43137"/>
                    </a:srgbClr>
                  </a:outerShdw>
                </a:effectLst>
                <a:latin typeface="Arial Nova Cond" panose="020B0506020202020204" pitchFamily="34" charset="0"/>
              </a:rPr>
              <a:t>Titus 2:12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67052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“What then? Shall we sin because we are not under the law but under grace? By no means.”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6:15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931285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it is God who works in you to will and to act in order to fulfill his good purpose.”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2:13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7253847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10125849"/>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The Benefits of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1. We’re saved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2. We are filled with God’s Spirit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3. Every miracle is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4. All personal growth comes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5. We overcome sin and temptation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6. We can handle any trial by grace.</a:t>
            </a: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049150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016758"/>
          </a:xfrm>
          <a:prstGeom prst="rect">
            <a:avLst/>
          </a:prstGeom>
          <a:noFill/>
        </p:spPr>
        <p:txBody>
          <a:bodyPr wrap="square">
            <a:spAutoFit/>
          </a:bodyPr>
          <a:lstStyle/>
          <a:p>
            <a:r>
              <a:rPr lang="en-US" sz="4000" dirty="0">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“…because of these surpassingly great revelations. Therefore, in order to keep me from becoming conceited, I was given a thorn in my flesh, a messenger of Satan, to torment me. Three times I pleaded with the Lord to take it away from me. But he said to me, “My grace is sufficient for you, for my power is made perfect in weakness.” </a:t>
            </a:r>
          </a:p>
          <a:p>
            <a:pPr algn="ctr"/>
            <a:r>
              <a:rPr lang="en-US" sz="4000" b="1" dirty="0">
                <a:effectLst>
                  <a:outerShdw blurRad="38100" dist="38100" dir="2700000" algn="tl">
                    <a:srgbClr val="000000">
                      <a:alpha val="43137"/>
                    </a:srgbClr>
                  </a:outerShdw>
                </a:effectLst>
                <a:latin typeface="Arial Nova Cond" panose="020B0506020202020204" pitchFamily="34" charset="0"/>
              </a:rPr>
              <a:t>2 Corinthians 12:7-10 (NIV)</a:t>
            </a:r>
            <a:endParaRPr lang="en-US" sz="4000" dirty="0">
              <a:latin typeface="Arial Nova Cond" panose="020B0506020202020204" pitchFamily="34" charset="0"/>
            </a:endParaRPr>
          </a:p>
        </p:txBody>
      </p:sp>
    </p:spTree>
    <p:extLst>
      <p:ext uri="{BB962C8B-B14F-4D97-AF65-F5344CB8AC3E}">
        <p14:creationId xmlns:p14="http://schemas.microsoft.com/office/powerpoint/2010/main" val="24062511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 What is Grace?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5341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509200"/>
          </a:xfrm>
          <a:prstGeom prst="rect">
            <a:avLst/>
          </a:prstGeom>
          <a:noFill/>
        </p:spPr>
        <p:txBody>
          <a:bodyPr wrap="square">
            <a:spAutoFit/>
          </a:bodyPr>
          <a:lstStyle/>
          <a:p>
            <a:r>
              <a:rPr lang="en-US" sz="4400" dirty="0">
                <a:latin typeface="Arial Nova Cond" panose="020B0506020202020204" pitchFamily="34" charset="0"/>
              </a:rPr>
              <a:t>	</a:t>
            </a:r>
            <a:r>
              <a:rPr lang="en-US" sz="4400" b="1" dirty="0">
                <a:effectLst>
                  <a:outerShdw blurRad="38100" dist="38100" dir="2700000" algn="tl">
                    <a:srgbClr val="000000">
                      <a:alpha val="43137"/>
                    </a:srgbClr>
                  </a:outerShdw>
                </a:effectLst>
                <a:latin typeface="Arial Nova Cond" panose="020B0506020202020204" pitchFamily="34" charset="0"/>
              </a:rPr>
              <a:t>“…For we do not have a high priest who is unable to empathize with our weaknesses, but we have one who has been tempted in every way, just as we are—yet he did not sin. Let us then approach God’s throne of grace with confidence, so that we may receive mercy and find grace to help us in our time of need.” </a:t>
            </a:r>
          </a:p>
          <a:p>
            <a:pPr algn="ctr"/>
            <a:r>
              <a:rPr lang="en-US" sz="4400" b="1" dirty="0">
                <a:effectLst>
                  <a:outerShdw blurRad="38100" dist="38100" dir="2700000" algn="tl">
                    <a:srgbClr val="000000">
                      <a:alpha val="43137"/>
                    </a:srgbClr>
                  </a:outerShdw>
                </a:effectLst>
                <a:latin typeface="Arial Nova Cond" panose="020B0506020202020204" pitchFamily="34" charset="0"/>
              </a:rPr>
              <a:t>Hebrews 4:15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6913847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1446550"/>
          </a:xfrm>
          <a:prstGeom prst="rect">
            <a:avLst/>
          </a:prstGeom>
          <a:noFill/>
        </p:spPr>
        <p:txBody>
          <a:bodyPr wrap="square">
            <a:spAutoFit/>
          </a:bodyPr>
          <a:lstStyle/>
          <a:p>
            <a:r>
              <a:rPr lang="en-US" sz="4400" b="1" dirty="0">
                <a:effectLst>
                  <a:outerShdw blurRad="38100" dist="38100" dir="2700000" algn="tl">
                    <a:srgbClr val="000000">
                      <a:alpha val="43137"/>
                    </a:srgbClr>
                  </a:outerShdw>
                </a:effectLst>
                <a:latin typeface="Arial Nova Cond" panose="020B0506020202020204" pitchFamily="34" charset="0"/>
              </a:rPr>
              <a:t>	“Be strong in the grace that is in Christ Jesus.” </a:t>
            </a:r>
          </a:p>
          <a:p>
            <a:pPr algn="ctr"/>
            <a:r>
              <a:rPr lang="en-US" sz="4400" b="1" dirty="0">
                <a:effectLst>
                  <a:outerShdw blurRad="38100" dist="38100" dir="2700000" algn="tl">
                    <a:srgbClr val="000000">
                      <a:alpha val="43137"/>
                    </a:srgbClr>
                  </a:outerShdw>
                </a:effectLst>
                <a:latin typeface="Arial Nova Cond" panose="020B0506020202020204" pitchFamily="34" charset="0"/>
              </a:rPr>
              <a:t>2 Timothy 2:1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3727690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10741402"/>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The Benefits of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1. We’re saved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2. We are filled with God’s Spirit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3. Every miracle is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4. All personal growth comes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5. We overcome sin and temptation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6. We can handle any trial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7. God uses you by grace.</a:t>
            </a: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779570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800767"/>
          </a:xfrm>
          <a:prstGeom prst="rect">
            <a:avLst/>
          </a:prstGeom>
          <a:noFill/>
        </p:spPr>
        <p:txBody>
          <a:bodyPr wrap="square">
            <a:spAutoFit/>
          </a:bodyPr>
          <a:lstStyle/>
          <a:p>
            <a:r>
              <a:rPr lang="en-US" sz="4400" b="1" dirty="0">
                <a:effectLst>
                  <a:outerShdw blurRad="38100" dist="38100" dir="2700000" algn="tl">
                    <a:srgbClr val="000000">
                      <a:alpha val="43137"/>
                    </a:srgbClr>
                  </a:outerShdw>
                </a:effectLst>
                <a:latin typeface="Arial Nova Cond" panose="020B0506020202020204" pitchFamily="34" charset="0"/>
              </a:rPr>
              <a:t>	“I became a servant of this gospel by the gift of God’s grace given me through the working of his power.” </a:t>
            </a:r>
          </a:p>
          <a:p>
            <a:pPr algn="ctr"/>
            <a:r>
              <a:rPr lang="en-US" sz="4400" b="1" dirty="0">
                <a:effectLst>
                  <a:outerShdw blurRad="38100" dist="38100" dir="2700000" algn="tl">
                    <a:srgbClr val="000000">
                      <a:alpha val="43137"/>
                    </a:srgbClr>
                  </a:outerShdw>
                </a:effectLst>
                <a:latin typeface="Arial Nova Cond" panose="020B0506020202020204" pitchFamily="34" charset="0"/>
              </a:rPr>
              <a:t>Ephesians 3:7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529206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154984"/>
          </a:xfrm>
          <a:prstGeom prst="rect">
            <a:avLst/>
          </a:prstGeom>
          <a:noFill/>
        </p:spPr>
        <p:txBody>
          <a:bodyPr wrap="square">
            <a:spAutoFit/>
          </a:bodyPr>
          <a:lstStyle/>
          <a:p>
            <a:r>
              <a:rPr lang="en-US" sz="4400" b="1" dirty="0">
                <a:effectLst>
                  <a:outerShdw blurRad="38100" dist="38100" dir="2700000" algn="tl">
                    <a:srgbClr val="000000">
                      <a:alpha val="43137"/>
                    </a:srgbClr>
                  </a:outerShdw>
                </a:effectLst>
                <a:latin typeface="Arial Nova Cond" panose="020B0506020202020204" pitchFamily="34" charset="0"/>
              </a:rPr>
              <a:t>	“Now there are [distinctive] varieties of spiritual gifts [special abilities given by the grace and extraordinary power of the Holy Spirit operating in believers], but it is the same Spirit [who grants them and empowers believers].” </a:t>
            </a:r>
          </a:p>
          <a:p>
            <a:pPr algn="ctr"/>
            <a:r>
              <a:rPr lang="en-US" sz="4400" b="1" dirty="0">
                <a:effectLst>
                  <a:outerShdw blurRad="38100" dist="38100" dir="2700000" algn="tl">
                    <a:srgbClr val="000000">
                      <a:alpha val="43137"/>
                    </a:srgbClr>
                  </a:outerShdw>
                </a:effectLst>
                <a:latin typeface="Arial Nova Cond" panose="020B0506020202020204" pitchFamily="34" charset="0"/>
              </a:rPr>
              <a:t>1 Corinthians 12:4 (AMP)</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910281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11356955"/>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II. The Benefits of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r>
              <a:rPr lang="en-US" sz="4000" b="1" dirty="0">
                <a:effectLst>
                  <a:outerShdw blurRad="38100" dist="38100" dir="2700000" algn="tl">
                    <a:srgbClr val="000000">
                      <a:alpha val="43137"/>
                    </a:srgbClr>
                  </a:outerShdw>
                </a:effectLst>
                <a:latin typeface="Arial Nova Cond" panose="020B0506020202020204" pitchFamily="34" charset="0"/>
              </a:rPr>
              <a:t>1. We’re saved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2. We are filled with God’s Spirit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3. Every miracle is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4. All personal growth comes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5. We overcome sin and temptation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6. We can handle any trial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7. God uses you by grace.</a:t>
            </a:r>
          </a:p>
          <a:p>
            <a:pPr marR="0" lvl="0" defTabSz="914400" rtl="0" eaLnBrk="1" fontAlgn="auto" latinLnBrk="0" hangingPunct="1">
              <a:lnSpc>
                <a:spcPct val="100000"/>
              </a:lnSpc>
              <a:spcBef>
                <a:spcPts val="0"/>
              </a:spcBef>
              <a:spcAft>
                <a:spcPts val="0"/>
              </a:spcAft>
              <a:buClrTx/>
              <a:buSzTx/>
              <a:tabLst/>
              <a:defRPr/>
            </a:pPr>
            <a:r>
              <a:rPr lang="en-US" sz="4000" b="1" dirty="0">
                <a:effectLst>
                  <a:outerShdw blurRad="38100" dist="38100" dir="2700000" algn="tl">
                    <a:srgbClr val="000000">
                      <a:alpha val="43137"/>
                    </a:srgbClr>
                  </a:outerShdw>
                </a:effectLst>
                <a:latin typeface="Arial Nova Cond" panose="020B0506020202020204" pitchFamily="34" charset="0"/>
              </a:rPr>
              <a:t>		8. God keeps us saved by grace.</a:t>
            </a: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4927364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800767"/>
          </a:xfrm>
          <a:prstGeom prst="rect">
            <a:avLst/>
          </a:prstGeom>
          <a:noFill/>
        </p:spPr>
        <p:txBody>
          <a:bodyPr wrap="square">
            <a:spAutoFit/>
          </a:bodyPr>
          <a:lstStyle/>
          <a:p>
            <a:r>
              <a:rPr lang="en-US" sz="4400" b="1" dirty="0">
                <a:effectLst>
                  <a:outerShdw blurRad="38100" dist="38100" dir="2700000" algn="tl">
                    <a:srgbClr val="000000">
                      <a:alpha val="43137"/>
                    </a:srgbClr>
                  </a:outerShdw>
                </a:effectLst>
                <a:latin typeface="Arial Nova Cond" panose="020B0506020202020204" pitchFamily="34" charset="0"/>
              </a:rPr>
              <a:t>	“To him who is able to keep you from stumbling and to present you before his glorious presence without fault and with great joy.” </a:t>
            </a:r>
          </a:p>
          <a:p>
            <a:pPr algn="ctr"/>
            <a:r>
              <a:rPr lang="en-US" sz="4400" b="1" dirty="0">
                <a:effectLst>
                  <a:outerShdw blurRad="38100" dist="38100" dir="2700000" algn="tl">
                    <a:srgbClr val="000000">
                      <a:alpha val="43137"/>
                    </a:srgbClr>
                  </a:outerShdw>
                </a:effectLst>
                <a:latin typeface="Arial Nova Cond" panose="020B0506020202020204" pitchFamily="34" charset="0"/>
              </a:rPr>
              <a:t>Jude 24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815239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800767"/>
          </a:xfrm>
          <a:prstGeom prst="rect">
            <a:avLst/>
          </a:prstGeom>
          <a:noFill/>
        </p:spPr>
        <p:txBody>
          <a:bodyPr wrap="square">
            <a:spAutoFit/>
          </a:bodyPr>
          <a:lstStyle/>
          <a:p>
            <a:r>
              <a:rPr lang="en-US" sz="4400" b="1" dirty="0">
                <a:effectLst>
                  <a:outerShdw blurRad="38100" dist="38100" dir="2700000" algn="tl">
                    <a:srgbClr val="000000">
                      <a:alpha val="43137"/>
                    </a:srgbClr>
                  </a:outerShdw>
                </a:effectLst>
                <a:latin typeface="Arial Nova Cond" panose="020B0506020202020204" pitchFamily="34" charset="0"/>
              </a:rPr>
              <a:t>	“Being confident of this, that he who began a good work in you will carry it on to completion until the day of Christ Jesus.” </a:t>
            </a:r>
          </a:p>
          <a:p>
            <a:pPr algn="ctr"/>
            <a:r>
              <a:rPr lang="en-US" sz="4400" b="1" dirty="0">
                <a:effectLst>
                  <a:outerShdw blurRad="38100" dist="38100" dir="2700000" algn="tl">
                    <a:srgbClr val="000000">
                      <a:alpha val="43137"/>
                    </a:srgbClr>
                  </a:outerShdw>
                </a:effectLst>
                <a:latin typeface="Arial Nova Cond" panose="020B0506020202020204" pitchFamily="34" charset="0"/>
              </a:rPr>
              <a:t>Philippians 1:6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324716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247864"/>
          </a:xfrm>
          <a:prstGeom prst="rect">
            <a:avLst/>
          </a:prstGeom>
          <a:noFill/>
        </p:spPr>
        <p:txBody>
          <a:bodyPr wrap="square">
            <a:spAutoFit/>
          </a:bodyPr>
          <a:lstStyle/>
          <a:p>
            <a:r>
              <a:rPr lang="en-US" sz="4800" b="1" dirty="0">
                <a:effectLst>
                  <a:outerShdw blurRad="38100" dist="38100" dir="2700000" algn="tl">
                    <a:srgbClr val="000000">
                      <a:alpha val="43137"/>
                    </a:srgbClr>
                  </a:outerShdw>
                </a:effectLst>
                <a:latin typeface="Arial Nova Cond" panose="020B0506020202020204" pitchFamily="34" charset="0"/>
              </a:rPr>
              <a:t>	</a:t>
            </a:r>
            <a:r>
              <a:rPr lang="en-US" sz="4400" b="1" dirty="0">
                <a:effectLst>
                  <a:outerShdw blurRad="38100" dist="38100" dir="2700000" algn="tl">
                    <a:srgbClr val="000000">
                      <a:alpha val="43137"/>
                    </a:srgbClr>
                  </a:outerShdw>
                </a:effectLst>
                <a:latin typeface="Arial Nova Cond" panose="020B0506020202020204" pitchFamily="34" charset="0"/>
              </a:rPr>
              <a:t>“It is impossible for those who have once been enlightened who have tasted of the heavenly gift who have shared in the Holy Spirit who have tasted the goodness of the word of God and the powers of the coming age and who have fallen away to be brought back to repentance. To their loss they are crucifying the son of God all over again and subjecting him to public disgrace.” </a:t>
            </a:r>
            <a:r>
              <a:rPr lang="en-US" sz="4000" b="1" dirty="0">
                <a:effectLst>
                  <a:outerShdw blurRad="38100" dist="38100" dir="2700000" algn="tl">
                    <a:srgbClr val="000000">
                      <a:alpha val="43137"/>
                    </a:srgbClr>
                  </a:outerShdw>
                </a:effectLst>
                <a:latin typeface="Arial Nova Cond" panose="020B0506020202020204" pitchFamily="34" charset="0"/>
              </a:rPr>
              <a:t> </a:t>
            </a:r>
          </a:p>
          <a:p>
            <a:pPr algn="ctr"/>
            <a:r>
              <a:rPr lang="en-US" sz="4400" b="1" dirty="0">
                <a:effectLst>
                  <a:outerShdw blurRad="38100" dist="38100" dir="2700000" algn="tl">
                    <a:srgbClr val="000000">
                      <a:alpha val="43137"/>
                    </a:srgbClr>
                  </a:outerShdw>
                </a:effectLst>
                <a:latin typeface="Arial Nova Cond" panose="020B0506020202020204" pitchFamily="34" charset="0"/>
              </a:rPr>
              <a:t>Hebrews 6:6 (NIV)</a:t>
            </a:r>
            <a:endParaRPr lang="en-US" sz="4800" dirty="0">
              <a:latin typeface="Arial Nova Cond" panose="020B0506020202020204" pitchFamily="34" charset="0"/>
            </a:endParaRPr>
          </a:p>
        </p:txBody>
      </p:sp>
    </p:spTree>
    <p:extLst>
      <p:ext uri="{BB962C8B-B14F-4D97-AF65-F5344CB8AC3E}">
        <p14:creationId xmlns:p14="http://schemas.microsoft.com/office/powerpoint/2010/main" val="3144165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247864"/>
          </a:xfrm>
          <a:prstGeom prst="rect">
            <a:avLst/>
          </a:prstGeom>
          <a:noFill/>
        </p:spPr>
        <p:txBody>
          <a:bodyPr wrap="square">
            <a:spAutoFit/>
          </a:bodyPr>
          <a:lstStyle/>
          <a:p>
            <a:r>
              <a:rPr lang="en-US" sz="4800" b="1" dirty="0">
                <a:effectLst>
                  <a:outerShdw blurRad="38100" dist="38100" dir="2700000" algn="tl">
                    <a:srgbClr val="000000">
                      <a:alpha val="43137"/>
                    </a:srgbClr>
                  </a:outerShdw>
                </a:effectLst>
                <a:latin typeface="Arial Nova Cond" panose="020B0506020202020204" pitchFamily="34" charset="0"/>
              </a:rPr>
              <a:t>	</a:t>
            </a:r>
            <a:r>
              <a:rPr lang="en-US" sz="4400" b="1" dirty="0">
                <a:effectLst>
                  <a:outerShdw blurRad="38100" dist="38100" dir="2700000" algn="tl">
                    <a:srgbClr val="000000">
                      <a:alpha val="43137"/>
                    </a:srgbClr>
                  </a:outerShdw>
                </a:effectLst>
                <a:latin typeface="Arial Nova Cond" panose="020B0506020202020204" pitchFamily="34" charset="0"/>
              </a:rPr>
              <a:t>“It is impossible for those who have once been enlightened who have tasted of the heavenly gift who have shared in the Holy Spirit who have tasted the goodness of the word of God and the powers of the coming age and </a:t>
            </a:r>
            <a:r>
              <a:rPr lang="en-US" sz="4400" b="1" dirty="0">
                <a:solidFill>
                  <a:srgbClr val="FFFF00"/>
                </a:solidFill>
                <a:effectLst>
                  <a:outerShdw blurRad="38100" dist="38100" dir="2700000" algn="tl">
                    <a:srgbClr val="000000">
                      <a:alpha val="43137"/>
                    </a:srgbClr>
                  </a:outerShdw>
                </a:effectLst>
                <a:latin typeface="Arial Nova Cond" panose="020B0506020202020204" pitchFamily="34" charset="0"/>
              </a:rPr>
              <a:t>who have fallen away </a:t>
            </a:r>
            <a:r>
              <a:rPr lang="en-US" sz="4400" b="1" dirty="0">
                <a:effectLst>
                  <a:outerShdw blurRad="38100" dist="38100" dir="2700000" algn="tl">
                    <a:srgbClr val="000000">
                      <a:alpha val="43137"/>
                    </a:srgbClr>
                  </a:outerShdw>
                </a:effectLst>
                <a:latin typeface="Arial Nova Cond" panose="020B0506020202020204" pitchFamily="34" charset="0"/>
              </a:rPr>
              <a:t>to be brought back to repentance. To their loss they are crucifying the son of God all over again and subjecting him to public disgrace.” </a:t>
            </a:r>
            <a:r>
              <a:rPr lang="en-US" sz="4000" b="1" dirty="0">
                <a:effectLst>
                  <a:outerShdw blurRad="38100" dist="38100" dir="2700000" algn="tl">
                    <a:srgbClr val="000000">
                      <a:alpha val="43137"/>
                    </a:srgbClr>
                  </a:outerShdw>
                </a:effectLst>
                <a:latin typeface="Arial Nova Cond" panose="020B0506020202020204" pitchFamily="34" charset="0"/>
              </a:rPr>
              <a:t> </a:t>
            </a:r>
          </a:p>
          <a:p>
            <a:pPr algn="ctr"/>
            <a:r>
              <a:rPr lang="en-US" sz="4400" b="1" dirty="0">
                <a:effectLst>
                  <a:outerShdw blurRad="38100" dist="38100" dir="2700000" algn="tl">
                    <a:srgbClr val="000000">
                      <a:alpha val="43137"/>
                    </a:srgbClr>
                  </a:outerShdw>
                </a:effectLst>
                <a:latin typeface="Arial Nova Cond" panose="020B0506020202020204" pitchFamily="34" charset="0"/>
              </a:rPr>
              <a:t>Hebrews 6:6 (NIV)</a:t>
            </a:r>
            <a:endParaRPr lang="en-US" sz="4800" dirty="0">
              <a:latin typeface="Arial Nova Cond" panose="020B0506020202020204" pitchFamily="34" charset="0"/>
            </a:endParaRPr>
          </a:p>
        </p:txBody>
      </p:sp>
    </p:spTree>
    <p:extLst>
      <p:ext uri="{BB962C8B-B14F-4D97-AF65-F5344CB8AC3E}">
        <p14:creationId xmlns:p14="http://schemas.microsoft.com/office/powerpoint/2010/main" val="39156432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3046988"/>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It is an attribute of God.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1915884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247864"/>
          </a:xfrm>
          <a:prstGeom prst="rect">
            <a:avLst/>
          </a:prstGeom>
          <a:noFill/>
        </p:spPr>
        <p:txBody>
          <a:bodyPr wrap="square">
            <a:spAutoFit/>
          </a:bodyPr>
          <a:lstStyle/>
          <a:p>
            <a:r>
              <a:rPr lang="en-US" sz="4800" b="1" dirty="0">
                <a:effectLst>
                  <a:outerShdw blurRad="38100" dist="38100" dir="2700000" algn="tl">
                    <a:srgbClr val="000000">
                      <a:alpha val="43137"/>
                    </a:srgbClr>
                  </a:outerShdw>
                </a:effectLst>
                <a:latin typeface="Arial Nova Cond" panose="020B0506020202020204" pitchFamily="34" charset="0"/>
              </a:rPr>
              <a:t>	</a:t>
            </a:r>
            <a:r>
              <a:rPr lang="en-US" sz="4400" b="1" dirty="0">
                <a:effectLst>
                  <a:outerShdw blurRad="38100" dist="38100" dir="2700000" algn="tl">
                    <a:srgbClr val="000000">
                      <a:alpha val="43137"/>
                    </a:srgbClr>
                  </a:outerShdw>
                </a:effectLst>
                <a:latin typeface="Arial Nova Cond" panose="020B0506020202020204" pitchFamily="34" charset="0"/>
              </a:rPr>
              <a:t>“It is impossible for those who have once been enlightened who have tasted of the heavenly gift who have shared in the Holy Spirit who have tasted the goodness of the word of God and the powers of the coming age and </a:t>
            </a:r>
            <a:r>
              <a:rPr lang="en-US" sz="4400" b="1" dirty="0">
                <a:solidFill>
                  <a:srgbClr val="FFFF00"/>
                </a:solidFill>
                <a:effectLst>
                  <a:outerShdw blurRad="38100" dist="38100" dir="2700000" algn="tl">
                    <a:srgbClr val="000000">
                      <a:alpha val="43137"/>
                    </a:srgbClr>
                  </a:outerShdw>
                </a:effectLst>
                <a:latin typeface="Arial Nova Cond" panose="020B0506020202020204" pitchFamily="34" charset="0"/>
              </a:rPr>
              <a:t>if they fall away </a:t>
            </a:r>
            <a:r>
              <a:rPr lang="en-US" sz="4400" b="1" dirty="0">
                <a:effectLst>
                  <a:outerShdw blurRad="38100" dist="38100" dir="2700000" algn="tl">
                    <a:srgbClr val="000000">
                      <a:alpha val="43137"/>
                    </a:srgbClr>
                  </a:outerShdw>
                </a:effectLst>
                <a:latin typeface="Arial Nova Cond" panose="020B0506020202020204" pitchFamily="34" charset="0"/>
              </a:rPr>
              <a:t>to be brought back to repentance. To their loss they are crucifying the son of God all over again and subjecting him to public disgrace.” </a:t>
            </a:r>
            <a:r>
              <a:rPr lang="en-US" sz="4000" b="1" dirty="0">
                <a:effectLst>
                  <a:outerShdw blurRad="38100" dist="38100" dir="2700000" algn="tl">
                    <a:srgbClr val="000000">
                      <a:alpha val="43137"/>
                    </a:srgbClr>
                  </a:outerShdw>
                </a:effectLst>
                <a:latin typeface="Arial Nova Cond" panose="020B0506020202020204" pitchFamily="34" charset="0"/>
              </a:rPr>
              <a:t> </a:t>
            </a:r>
          </a:p>
          <a:p>
            <a:pPr algn="ctr"/>
            <a:r>
              <a:rPr lang="en-US" sz="4400" b="1" dirty="0">
                <a:effectLst>
                  <a:outerShdw blurRad="38100" dist="38100" dir="2700000" algn="tl">
                    <a:srgbClr val="000000">
                      <a:alpha val="43137"/>
                    </a:srgbClr>
                  </a:outerShdw>
                </a:effectLst>
                <a:latin typeface="Arial Nova Cond" panose="020B0506020202020204" pitchFamily="34" charset="0"/>
              </a:rPr>
              <a:t>Hebrews 6:6 (Some Versions)</a:t>
            </a:r>
            <a:endParaRPr lang="en-US" sz="4800" dirty="0">
              <a:latin typeface="Arial Nova Cond" panose="020B0506020202020204" pitchFamily="34" charset="0"/>
            </a:endParaRPr>
          </a:p>
        </p:txBody>
      </p:sp>
    </p:spTree>
    <p:extLst>
      <p:ext uri="{BB962C8B-B14F-4D97-AF65-F5344CB8AC3E}">
        <p14:creationId xmlns:p14="http://schemas.microsoft.com/office/powerpoint/2010/main" val="435898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216539"/>
          </a:xfrm>
          <a:prstGeom prst="rect">
            <a:avLst/>
          </a:prstGeom>
          <a:noFill/>
        </p:spPr>
        <p:txBody>
          <a:bodyPr wrap="square">
            <a:spAutoFit/>
          </a:bodyPr>
          <a:lstStyle/>
          <a:p>
            <a:r>
              <a:rPr lang="en-US" sz="4800" b="1" dirty="0">
                <a:effectLst>
                  <a:outerShdw blurRad="38100" dist="38100" dir="2700000" algn="tl">
                    <a:srgbClr val="000000">
                      <a:alpha val="43137"/>
                    </a:srgbClr>
                  </a:outerShdw>
                </a:effectLst>
                <a:latin typeface="Arial Nova Cond" panose="020B0506020202020204" pitchFamily="34" charset="0"/>
              </a:rPr>
              <a:t>	</a:t>
            </a:r>
            <a:r>
              <a:rPr lang="en-US" sz="4400" b="1" dirty="0">
                <a:effectLst>
                  <a:outerShdw blurRad="38100" dist="38100" dir="2700000" algn="tl">
                    <a:srgbClr val="000000">
                      <a:alpha val="43137"/>
                    </a:srgbClr>
                  </a:outerShdw>
                </a:effectLst>
                <a:latin typeface="Arial Nova Cond" panose="020B0506020202020204" pitchFamily="34" charset="0"/>
              </a:rPr>
              <a:t>“But because Jesus lives forever, he has a permanent priesthood. Therefore he is able to save completely those who come to God through him, because he always lives to intercede for them.” </a:t>
            </a:r>
            <a:r>
              <a:rPr lang="en-US" sz="4000" b="1" dirty="0">
                <a:effectLst>
                  <a:outerShdw blurRad="38100" dist="38100" dir="2700000" algn="tl">
                    <a:srgbClr val="000000">
                      <a:alpha val="43137"/>
                    </a:srgbClr>
                  </a:outerShdw>
                </a:effectLst>
                <a:latin typeface="Arial Nova Cond" panose="020B0506020202020204" pitchFamily="34" charset="0"/>
              </a:rPr>
              <a:t> </a:t>
            </a:r>
          </a:p>
          <a:p>
            <a:pPr algn="ctr"/>
            <a:r>
              <a:rPr lang="en-US" sz="4400" b="1" dirty="0">
                <a:effectLst>
                  <a:outerShdw blurRad="38100" dist="38100" dir="2700000" algn="tl">
                    <a:srgbClr val="000000">
                      <a:alpha val="43137"/>
                    </a:srgbClr>
                  </a:outerShdw>
                </a:effectLst>
                <a:latin typeface="Arial Nova Cond" panose="020B0506020202020204" pitchFamily="34" charset="0"/>
              </a:rPr>
              <a:t>Hebrews 7:24-25 (NIV)</a:t>
            </a:r>
            <a:endParaRPr lang="en-US" sz="4800" dirty="0">
              <a:latin typeface="Arial Nova Cond" panose="020B0506020202020204" pitchFamily="34" charset="0"/>
            </a:endParaRPr>
          </a:p>
        </p:txBody>
      </p:sp>
    </p:spTree>
    <p:extLst>
      <p:ext uri="{BB962C8B-B14F-4D97-AF65-F5344CB8AC3E}">
        <p14:creationId xmlns:p14="http://schemas.microsoft.com/office/powerpoint/2010/main" val="216786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302872" y="1873882"/>
            <a:ext cx="11780808" cy="1446550"/>
          </a:xfrm>
          <a:prstGeom prst="rect">
            <a:avLst/>
          </a:prstGeom>
          <a:noFill/>
        </p:spPr>
        <p:txBody>
          <a:bodyPr wrap="square">
            <a:spAutoFit/>
          </a:bodyPr>
          <a:lstStyle/>
          <a:p>
            <a:r>
              <a:rPr lang="en-US" sz="4400" b="1" dirty="0">
                <a:effectLst>
                  <a:outerShdw blurRad="38100" dist="38100" dir="2700000" algn="tl">
                    <a:srgbClr val="000000">
                      <a:alpha val="43137"/>
                    </a:srgbClr>
                  </a:outerShdw>
                </a:effectLst>
                <a:latin typeface="Arial Nova Cond" panose="020B0506020202020204" pitchFamily="34" charset="0"/>
              </a:rPr>
              <a:t>Grace does not remove the natural consequences of my own actions here on earth.</a:t>
            </a:r>
          </a:p>
        </p:txBody>
      </p:sp>
    </p:spTree>
    <p:extLst>
      <p:ext uri="{BB962C8B-B14F-4D97-AF65-F5344CB8AC3E}">
        <p14:creationId xmlns:p14="http://schemas.microsoft.com/office/powerpoint/2010/main" val="41930170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185214"/>
          </a:xfrm>
          <a:prstGeom prst="rect">
            <a:avLst/>
          </a:prstGeom>
          <a:noFill/>
        </p:spPr>
        <p:txBody>
          <a:bodyPr wrap="square">
            <a:spAutoFit/>
          </a:bodyPr>
          <a:lstStyle/>
          <a:p>
            <a:r>
              <a:rPr lang="en-US" sz="4800" b="1" dirty="0">
                <a:effectLst>
                  <a:outerShdw blurRad="38100" dist="38100" dir="2700000" algn="tl">
                    <a:srgbClr val="000000">
                      <a:alpha val="43137"/>
                    </a:srgbClr>
                  </a:outerShdw>
                </a:effectLst>
                <a:latin typeface="Arial Nova Cond" panose="020B0506020202020204" pitchFamily="34" charset="0"/>
              </a:rPr>
              <a:t>	</a:t>
            </a:r>
            <a:r>
              <a:rPr lang="en-US" sz="4400" b="1" dirty="0">
                <a:effectLst>
                  <a:outerShdw blurRad="38100" dist="38100" dir="2700000" algn="tl">
                    <a:srgbClr val="000000">
                      <a:alpha val="43137"/>
                    </a:srgbClr>
                  </a:outerShdw>
                </a:effectLst>
                <a:latin typeface="Arial Nova Cond" panose="020B0506020202020204" pitchFamily="34" charset="0"/>
              </a:rPr>
              <a:t>“Do not be deceived: God cannot be mocked. A man reaps what he sows.” </a:t>
            </a:r>
            <a:r>
              <a:rPr lang="en-US" sz="4000" b="1" dirty="0">
                <a:effectLst>
                  <a:outerShdw blurRad="38100" dist="38100" dir="2700000" algn="tl">
                    <a:srgbClr val="000000">
                      <a:alpha val="43137"/>
                    </a:srgbClr>
                  </a:outerShdw>
                </a:effectLst>
                <a:latin typeface="Arial Nova Cond" panose="020B0506020202020204" pitchFamily="34" charset="0"/>
              </a:rPr>
              <a:t> </a:t>
            </a:r>
          </a:p>
          <a:p>
            <a:pPr algn="ctr"/>
            <a:r>
              <a:rPr lang="en-US" sz="4400" b="1" dirty="0">
                <a:effectLst>
                  <a:outerShdw blurRad="38100" dist="38100" dir="2700000" algn="tl">
                    <a:srgbClr val="000000">
                      <a:alpha val="43137"/>
                    </a:srgbClr>
                  </a:outerShdw>
                </a:effectLst>
                <a:latin typeface="Arial Nova Cond" panose="020B0506020202020204" pitchFamily="34" charset="0"/>
              </a:rPr>
              <a:t>Galatians 6:7 (NIV)</a:t>
            </a:r>
            <a:endParaRPr lang="en-US" sz="4800" dirty="0">
              <a:latin typeface="Arial Nova Cond" panose="020B0506020202020204" pitchFamily="34" charset="0"/>
            </a:endParaRPr>
          </a:p>
        </p:txBody>
      </p:sp>
    </p:spTree>
    <p:extLst>
      <p:ext uri="{BB962C8B-B14F-4D97-AF65-F5344CB8AC3E}">
        <p14:creationId xmlns:p14="http://schemas.microsoft.com/office/powerpoint/2010/main" val="12766733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15696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Lord is gracious.” </a:t>
            </a:r>
          </a:p>
          <a:p>
            <a:pPr algn="ctr"/>
            <a:r>
              <a:rPr lang="en-US" sz="4800" b="1" dirty="0">
                <a:effectLst>
                  <a:outerShdw blurRad="38100" dist="38100" dir="2700000" algn="tl">
                    <a:srgbClr val="000000">
                      <a:alpha val="43137"/>
                    </a:srgbClr>
                  </a:outerShdw>
                </a:effectLst>
                <a:latin typeface="Arial Nova Cond" panose="020B0506020202020204" pitchFamily="34" charset="0"/>
              </a:rPr>
              <a:t>Psalm 145:8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98084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3785652"/>
          </a:xfrm>
          <a:prstGeom prst="rect">
            <a:avLst/>
          </a:prstGeom>
          <a:noFill/>
        </p:spPr>
        <p:txBody>
          <a:bodyPr wrap="square">
            <a:spAutoFit/>
          </a:bodyPr>
          <a:lstStyle/>
          <a:p>
            <a:pPr marL="1028700" marR="0" lvl="0" indent="-1028700" algn="ctr" defTabSz="914400" rtl="0" eaLnBrk="1" fontAlgn="auto" latinLnBrk="0" hangingPunct="1">
              <a:lnSpc>
                <a:spcPct val="100000"/>
              </a:lnSpc>
              <a:spcBef>
                <a:spcPts val="0"/>
              </a:spcBef>
              <a:spcAft>
                <a:spcPts val="0"/>
              </a:spcAft>
              <a:buClrTx/>
              <a:buSzTx/>
              <a:buFontTx/>
              <a:buAutoNum type="romanUcPeriod"/>
              <a:tabLst/>
              <a:defRPr/>
            </a:pPr>
            <a:r>
              <a:rPr lang="en-US" sz="4800" b="1" dirty="0">
                <a:effectLst>
                  <a:outerShdw blurRad="38100" dist="38100" dir="2700000" algn="tl">
                    <a:srgbClr val="000000">
                      <a:alpha val="43137"/>
                    </a:srgbClr>
                  </a:outerShdw>
                </a:effectLst>
                <a:latin typeface="Arial Nova Cond" panose="020B0506020202020204" pitchFamily="34" charset="0"/>
              </a:rPr>
              <a:t>What is Grace?</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1. It is an attribute of God.</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2. It comes through Jesus Christ.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0690013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the law was given through Moses; grace and truth came through Jesus Christ.” </a:t>
            </a:r>
          </a:p>
          <a:p>
            <a:pPr algn="ctr"/>
            <a:r>
              <a:rPr lang="en-US" sz="4800" b="1" dirty="0">
                <a:effectLst>
                  <a:outerShdw blurRad="38100" dist="38100" dir="2700000" algn="tl">
                    <a:srgbClr val="000000">
                      <a:alpha val="43137"/>
                    </a:srgbClr>
                  </a:outerShdw>
                </a:effectLst>
                <a:latin typeface="Arial Nova Cond" panose="020B0506020202020204" pitchFamily="34" charset="0"/>
              </a:rPr>
              <a:t>John 1:17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91767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gift that came by the grace of the one man, Jesus Christ.”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362409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1318</TotalTime>
  <Words>1980</Words>
  <Application>Microsoft Office PowerPoint</Application>
  <PresentationFormat>Widescreen</PresentationFormat>
  <Paragraphs>234</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Arial Nova Cond</vt:lpstr>
      <vt:lpstr>Berlin Sans FB Demi</vt:lpstr>
      <vt:lpstr>Bookman Old Style</vt:lpstr>
      <vt:lpstr>Rockwell</vt:lpstr>
      <vt:lpstr>Damask</vt:lpstr>
      <vt:lpstr>Power to change</vt:lpstr>
      <vt:lpstr>Living under grace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18</cp:revision>
  <dcterms:created xsi:type="dcterms:W3CDTF">2022-11-06T08:09:33Z</dcterms:created>
  <dcterms:modified xsi:type="dcterms:W3CDTF">2023-06-25T14:32:05Z</dcterms:modified>
</cp:coreProperties>
</file>