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1" r:id="rId17"/>
    <p:sldId id="272" r:id="rId18"/>
    <p:sldId id="273" r:id="rId19"/>
    <p:sldId id="274" r:id="rId20"/>
    <p:sldId id="275" r:id="rId21"/>
    <p:sldId id="279" r:id="rId22"/>
    <p:sldId id="280" r:id="rId23"/>
    <p:sldId id="276" r:id="rId24"/>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EF5B9-A1D0-4A0A-AF01-1241BB2D47E7}" v="4" dt="2023-06-20T11:49:09.28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A"/>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86" d="100"/>
          <a:sy n="186" d="100"/>
        </p:scale>
        <p:origin x="396"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C81EF5B9-A1D0-4A0A-AF01-1241BB2D47E7}"/>
    <pc:docChg chg="modSld modMainMaster">
      <pc:chgData name="Ollesor 61" userId="367270d51f2aa736" providerId="LiveId" clId="{C81EF5B9-A1D0-4A0A-AF01-1241BB2D47E7}" dt="2023-06-18T13:58:21.826" v="1"/>
      <pc:docMkLst>
        <pc:docMk/>
      </pc:docMkLst>
      <pc:sldChg chg="modTransition">
        <pc:chgData name="Ollesor 61" userId="367270d51f2aa736" providerId="LiveId" clId="{C81EF5B9-A1D0-4A0A-AF01-1241BB2D47E7}" dt="2023-06-18T13:58:21.826" v="1"/>
        <pc:sldMkLst>
          <pc:docMk/>
          <pc:sldMk cId="0" sldId="256"/>
        </pc:sldMkLst>
      </pc:sldChg>
      <pc:sldChg chg="modTransition">
        <pc:chgData name="Ollesor 61" userId="367270d51f2aa736" providerId="LiveId" clId="{C81EF5B9-A1D0-4A0A-AF01-1241BB2D47E7}" dt="2023-06-18T13:58:21.826" v="1"/>
        <pc:sldMkLst>
          <pc:docMk/>
          <pc:sldMk cId="0" sldId="257"/>
        </pc:sldMkLst>
      </pc:sldChg>
      <pc:sldChg chg="modTransition">
        <pc:chgData name="Ollesor 61" userId="367270d51f2aa736" providerId="LiveId" clId="{C81EF5B9-A1D0-4A0A-AF01-1241BB2D47E7}" dt="2023-06-18T13:58:21.826" v="1"/>
        <pc:sldMkLst>
          <pc:docMk/>
          <pc:sldMk cId="0" sldId="258"/>
        </pc:sldMkLst>
      </pc:sldChg>
      <pc:sldChg chg="modTransition">
        <pc:chgData name="Ollesor 61" userId="367270d51f2aa736" providerId="LiveId" clId="{C81EF5B9-A1D0-4A0A-AF01-1241BB2D47E7}" dt="2023-06-18T13:58:21.826" v="1"/>
        <pc:sldMkLst>
          <pc:docMk/>
          <pc:sldMk cId="4208750081" sldId="259"/>
        </pc:sldMkLst>
      </pc:sldChg>
      <pc:sldChg chg="modTransition">
        <pc:chgData name="Ollesor 61" userId="367270d51f2aa736" providerId="LiveId" clId="{C81EF5B9-A1D0-4A0A-AF01-1241BB2D47E7}" dt="2023-06-18T13:58:21.826" v="1"/>
        <pc:sldMkLst>
          <pc:docMk/>
          <pc:sldMk cId="3260757074" sldId="260"/>
        </pc:sldMkLst>
      </pc:sldChg>
      <pc:sldChg chg="modTransition">
        <pc:chgData name="Ollesor 61" userId="367270d51f2aa736" providerId="LiveId" clId="{C81EF5B9-A1D0-4A0A-AF01-1241BB2D47E7}" dt="2023-06-18T13:58:21.826" v="1"/>
        <pc:sldMkLst>
          <pc:docMk/>
          <pc:sldMk cId="4048076080" sldId="261"/>
        </pc:sldMkLst>
      </pc:sldChg>
      <pc:sldChg chg="modTransition">
        <pc:chgData name="Ollesor 61" userId="367270d51f2aa736" providerId="LiveId" clId="{C81EF5B9-A1D0-4A0A-AF01-1241BB2D47E7}" dt="2023-06-18T13:58:21.826" v="1"/>
        <pc:sldMkLst>
          <pc:docMk/>
          <pc:sldMk cId="757302363" sldId="262"/>
        </pc:sldMkLst>
      </pc:sldChg>
      <pc:sldChg chg="modTransition">
        <pc:chgData name="Ollesor 61" userId="367270d51f2aa736" providerId="LiveId" clId="{C81EF5B9-A1D0-4A0A-AF01-1241BB2D47E7}" dt="2023-06-18T13:58:21.826" v="1"/>
        <pc:sldMkLst>
          <pc:docMk/>
          <pc:sldMk cId="3888675891" sldId="263"/>
        </pc:sldMkLst>
      </pc:sldChg>
      <pc:sldChg chg="modTransition">
        <pc:chgData name="Ollesor 61" userId="367270d51f2aa736" providerId="LiveId" clId="{C81EF5B9-A1D0-4A0A-AF01-1241BB2D47E7}" dt="2023-06-18T13:58:21.826" v="1"/>
        <pc:sldMkLst>
          <pc:docMk/>
          <pc:sldMk cId="2106354063" sldId="264"/>
        </pc:sldMkLst>
      </pc:sldChg>
      <pc:sldChg chg="modTransition">
        <pc:chgData name="Ollesor 61" userId="367270d51f2aa736" providerId="LiveId" clId="{C81EF5B9-A1D0-4A0A-AF01-1241BB2D47E7}" dt="2023-06-18T13:58:21.826" v="1"/>
        <pc:sldMkLst>
          <pc:docMk/>
          <pc:sldMk cId="461228611" sldId="265"/>
        </pc:sldMkLst>
      </pc:sldChg>
      <pc:sldChg chg="modTransition">
        <pc:chgData name="Ollesor 61" userId="367270d51f2aa736" providerId="LiveId" clId="{C81EF5B9-A1D0-4A0A-AF01-1241BB2D47E7}" dt="2023-06-18T13:58:21.826" v="1"/>
        <pc:sldMkLst>
          <pc:docMk/>
          <pc:sldMk cId="61067879" sldId="266"/>
        </pc:sldMkLst>
      </pc:sldChg>
      <pc:sldChg chg="modTransition">
        <pc:chgData name="Ollesor 61" userId="367270d51f2aa736" providerId="LiveId" clId="{C81EF5B9-A1D0-4A0A-AF01-1241BB2D47E7}" dt="2023-06-18T13:58:21.826" v="1"/>
        <pc:sldMkLst>
          <pc:docMk/>
          <pc:sldMk cId="44708566" sldId="267"/>
        </pc:sldMkLst>
      </pc:sldChg>
      <pc:sldChg chg="modTransition">
        <pc:chgData name="Ollesor 61" userId="367270d51f2aa736" providerId="LiveId" clId="{C81EF5B9-A1D0-4A0A-AF01-1241BB2D47E7}" dt="2023-06-18T13:58:21.826" v="1"/>
        <pc:sldMkLst>
          <pc:docMk/>
          <pc:sldMk cId="841456615" sldId="268"/>
        </pc:sldMkLst>
      </pc:sldChg>
      <pc:sldChg chg="modTransition">
        <pc:chgData name="Ollesor 61" userId="367270d51f2aa736" providerId="LiveId" clId="{C81EF5B9-A1D0-4A0A-AF01-1241BB2D47E7}" dt="2023-06-18T13:58:21.826" v="1"/>
        <pc:sldMkLst>
          <pc:docMk/>
          <pc:sldMk cId="1940119850" sldId="269"/>
        </pc:sldMkLst>
      </pc:sldChg>
      <pc:sldChg chg="modTransition">
        <pc:chgData name="Ollesor 61" userId="367270d51f2aa736" providerId="LiveId" clId="{C81EF5B9-A1D0-4A0A-AF01-1241BB2D47E7}" dt="2023-06-18T13:58:21.826" v="1"/>
        <pc:sldMkLst>
          <pc:docMk/>
          <pc:sldMk cId="1568208917" sldId="271"/>
        </pc:sldMkLst>
      </pc:sldChg>
      <pc:sldChg chg="modTransition">
        <pc:chgData name="Ollesor 61" userId="367270d51f2aa736" providerId="LiveId" clId="{C81EF5B9-A1D0-4A0A-AF01-1241BB2D47E7}" dt="2023-06-18T13:58:21.826" v="1"/>
        <pc:sldMkLst>
          <pc:docMk/>
          <pc:sldMk cId="1735909082" sldId="272"/>
        </pc:sldMkLst>
      </pc:sldChg>
      <pc:sldChg chg="modTransition">
        <pc:chgData name="Ollesor 61" userId="367270d51f2aa736" providerId="LiveId" clId="{C81EF5B9-A1D0-4A0A-AF01-1241BB2D47E7}" dt="2023-06-18T13:58:21.826" v="1"/>
        <pc:sldMkLst>
          <pc:docMk/>
          <pc:sldMk cId="3236611857" sldId="273"/>
        </pc:sldMkLst>
      </pc:sldChg>
      <pc:sldChg chg="modTransition">
        <pc:chgData name="Ollesor 61" userId="367270d51f2aa736" providerId="LiveId" clId="{C81EF5B9-A1D0-4A0A-AF01-1241BB2D47E7}" dt="2023-06-18T13:58:21.826" v="1"/>
        <pc:sldMkLst>
          <pc:docMk/>
          <pc:sldMk cId="2844055346" sldId="274"/>
        </pc:sldMkLst>
      </pc:sldChg>
      <pc:sldChg chg="modTransition">
        <pc:chgData name="Ollesor 61" userId="367270d51f2aa736" providerId="LiveId" clId="{C81EF5B9-A1D0-4A0A-AF01-1241BB2D47E7}" dt="2023-06-18T13:58:21.826" v="1"/>
        <pc:sldMkLst>
          <pc:docMk/>
          <pc:sldMk cId="1942335700" sldId="275"/>
        </pc:sldMkLst>
      </pc:sldChg>
      <pc:sldChg chg="modTransition">
        <pc:chgData name="Ollesor 61" userId="367270d51f2aa736" providerId="LiveId" clId="{C81EF5B9-A1D0-4A0A-AF01-1241BB2D47E7}" dt="2023-06-18T13:58:21.826" v="1"/>
        <pc:sldMkLst>
          <pc:docMk/>
          <pc:sldMk cId="3237481900" sldId="276"/>
        </pc:sldMkLst>
      </pc:sldChg>
      <pc:sldChg chg="modTransition">
        <pc:chgData name="Ollesor 61" userId="367270d51f2aa736" providerId="LiveId" clId="{C81EF5B9-A1D0-4A0A-AF01-1241BB2D47E7}" dt="2023-06-18T13:58:21.826" v="1"/>
        <pc:sldMkLst>
          <pc:docMk/>
          <pc:sldMk cId="2227491087" sldId="278"/>
        </pc:sldMkLst>
      </pc:sldChg>
      <pc:sldChg chg="modTransition">
        <pc:chgData name="Ollesor 61" userId="367270d51f2aa736" providerId="LiveId" clId="{C81EF5B9-A1D0-4A0A-AF01-1241BB2D47E7}" dt="2023-06-18T13:58:21.826" v="1"/>
        <pc:sldMkLst>
          <pc:docMk/>
          <pc:sldMk cId="1545855549" sldId="279"/>
        </pc:sldMkLst>
      </pc:sldChg>
      <pc:sldChg chg="modTransition">
        <pc:chgData name="Ollesor 61" userId="367270d51f2aa736" providerId="LiveId" clId="{C81EF5B9-A1D0-4A0A-AF01-1241BB2D47E7}" dt="2023-06-18T13:58:21.826" v="1"/>
        <pc:sldMkLst>
          <pc:docMk/>
          <pc:sldMk cId="2043354215" sldId="280"/>
        </pc:sldMkLst>
      </pc:sldChg>
      <pc:sldMasterChg chg="modTransition modSldLayout">
        <pc:chgData name="Ollesor 61" userId="367270d51f2aa736" providerId="LiveId" clId="{C81EF5B9-A1D0-4A0A-AF01-1241BB2D47E7}" dt="2023-06-18T13:58:21.826" v="1"/>
        <pc:sldMasterMkLst>
          <pc:docMk/>
          <pc:sldMasterMk cId="0" sldId="2147483648"/>
        </pc:sldMasterMkLst>
        <pc:sldLayoutChg chg="modTransition">
          <pc:chgData name="Ollesor 61" userId="367270d51f2aa736" providerId="LiveId" clId="{C81EF5B9-A1D0-4A0A-AF01-1241BB2D47E7}" dt="2023-06-18T13:58:21.826" v="1"/>
          <pc:sldLayoutMkLst>
            <pc:docMk/>
            <pc:sldMasterMk cId="0" sldId="2147483648"/>
            <pc:sldLayoutMk cId="0" sldId="21474836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381000" y="685800"/>
            <a:ext cx="6096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6266007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85800" y="1383507"/>
            <a:ext cx="7772400" cy="153114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p>
            <a:r>
              <a:t>Title Text</a:t>
            </a:r>
          </a:p>
        </p:txBody>
      </p:sp>
      <p:sp>
        <p:nvSpPr>
          <p:cNvPr id="3" name="Shape 3"/>
          <p:cNvSpPr>
            <a:spLocks noGrp="1"/>
          </p:cNvSpPr>
          <p:nvPr>
            <p:ph type="body" idx="1"/>
          </p:nvPr>
        </p:nvSpPr>
        <p:spPr>
          <a:xfrm>
            <a:off x="1371600" y="2914650"/>
            <a:ext cx="6400800" cy="222885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7431185" y="4718925"/>
            <a:ext cx="374457" cy="369328"/>
          </a:xfrm>
          <a:prstGeom prst="rect">
            <a:avLst/>
          </a:prstGeom>
          <a:ln w="12700">
            <a:miter lim="400000"/>
          </a:ln>
        </p:spPr>
        <p:txBody>
          <a:bodyPr wrap="none" lIns="45718" tIns="45718" rIns="45718" bIns="45718" anchor="ctr">
            <a:spAutoFit/>
          </a:bodyPr>
          <a:lstStyle>
            <a:lvl1pPr algn="ctr">
              <a:defRPr sz="1800">
                <a:latin typeface="+mj-lt"/>
                <a:ea typeface="+mj-ea"/>
                <a:cs typeface="+mj-cs"/>
                <a:sym typeface="Helvetica"/>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1pPr>
      <a:lvl2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2pPr>
      <a:lvl3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3pPr>
      <a:lvl4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4pPr>
      <a:lvl5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5pPr>
      <a:lvl6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6pPr>
      <a:lvl7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7pPr>
      <a:lvl8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8pPr>
      <a:lvl9pPr marL="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9pPr>
    </p:titleStyle>
    <p:bodyStyle>
      <a:lvl1pPr marL="342900" marR="0" indent="-34290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1pPr>
      <a:lvl2pPr marL="342900" marR="0" indent="-11430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2pPr>
      <a:lvl3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3pPr>
      <a:lvl4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4pPr>
      <a:lvl5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5pPr>
      <a:lvl6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6pPr>
      <a:lvl7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7pPr>
      <a:lvl8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8pPr>
      <a:lvl9pPr marL="342900" marR="0" indent="0" algn="l" defTabSz="457200" rtl="0" latinLnBrk="0">
        <a:lnSpc>
          <a:spcPct val="100000"/>
        </a:lnSpc>
        <a:spcBef>
          <a:spcPts val="0"/>
        </a:spcBef>
        <a:spcAft>
          <a:spcPts val="0"/>
        </a:spcAft>
        <a:buClrTx/>
        <a:buSzTx/>
        <a:buFontTx/>
        <a:buNone/>
        <a:tabLst/>
        <a:defRPr sz="1200" b="0" i="0" u="none" strike="noStrike" cap="none" spc="0" baseline="0">
          <a:ln>
            <a:noFill/>
          </a:ln>
          <a:solidFill>
            <a:srgbClr val="000000"/>
          </a:solidFill>
          <a:uFillTx/>
          <a:latin typeface="+mj-lt"/>
          <a:ea typeface="+mj-ea"/>
          <a:cs typeface="+mj-cs"/>
          <a:sym typeface="Helvetica"/>
        </a:defRPr>
      </a:lvl9pPr>
    </p:bodyStyle>
    <p:otherStyle>
      <a:lvl1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0" name="Shape 20"/>
          <p:cNvSpPr/>
          <p:nvPr/>
        </p:nvSpPr>
        <p:spPr>
          <a:xfrm>
            <a:off x="4953000" y="4171951"/>
            <a:ext cx="3733800" cy="830993"/>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lgn="ctr">
              <a:defRPr sz="2000">
                <a:solidFill>
                  <a:srgbClr val="FFFFFF"/>
                </a:solidFill>
                <a:latin typeface="Gotham Medium"/>
                <a:ea typeface="Gotham Medium"/>
                <a:cs typeface="Gotham Medium"/>
                <a:sym typeface="Gotham Medium"/>
              </a:defRPr>
            </a:pPr>
            <a:r>
              <a:rPr lang="en-US" sz="4800" b="1" dirty="0">
                <a:solidFill>
                  <a:schemeClr val="tx1"/>
                </a:solidFill>
              </a:rPr>
              <a:t>Psalm 16:3</a:t>
            </a:r>
            <a:endParaRPr sz="4800" b="1" dirty="0">
              <a:solidFill>
                <a:schemeClr val="tx1"/>
              </a:solidFill>
            </a:endParaRPr>
          </a:p>
        </p:txBody>
      </p:sp>
      <p:sp>
        <p:nvSpPr>
          <p:cNvPr id="2" name="TextBox 1">
            <a:extLst>
              <a:ext uri="{FF2B5EF4-FFF2-40B4-BE49-F238E27FC236}">
                <a16:creationId xmlns:a16="http://schemas.microsoft.com/office/drawing/2014/main" id="{2963B309-83FD-F6D4-5790-212658672DCD}"/>
              </a:ext>
            </a:extLst>
          </p:cNvPr>
          <p:cNvSpPr txBox="1"/>
          <p:nvPr/>
        </p:nvSpPr>
        <p:spPr>
          <a:xfrm rot="21126530">
            <a:off x="1280595" y="1204509"/>
            <a:ext cx="7083582" cy="2492986"/>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6600" b="1" i="0" u="none" strike="noStrike" cap="none" spc="0" normalizeH="0" baseline="0" dirty="0">
                <a:ln>
                  <a:noFill/>
                </a:ln>
                <a:solidFill>
                  <a:srgbClr val="000000"/>
                </a:solidFill>
                <a:effectLst/>
                <a:uFillTx/>
                <a:latin typeface="Comic Sans MS" panose="030F0702030302020204" pitchFamily="66" charset="0"/>
                <a:sym typeface="Helvetica Neue"/>
              </a:rPr>
              <a:t>How to Be a Hero</a:t>
            </a:r>
            <a:endParaRPr kumimoji="0" lang="en-US" sz="2400" b="0" i="0" u="none" strike="noStrike" cap="none" spc="0" normalizeH="0" baseline="0" dirty="0">
              <a:ln>
                <a:noFill/>
              </a:ln>
              <a:solidFill>
                <a:srgbClr val="000000"/>
              </a:solidFill>
              <a:effectLst/>
              <a:uFillTx/>
              <a:latin typeface="+mn-lt"/>
              <a:ea typeface="+mn-ea"/>
              <a:cs typeface="+mn-cs"/>
              <a:sym typeface="Helvetica Neue"/>
            </a:endParaRPr>
          </a:p>
          <a:p>
            <a:pPr marL="0" marR="0" indent="0" algn="ctr" defTabSz="9144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mn-lt"/>
              <a:ea typeface="+mn-ea"/>
              <a:cs typeface="+mn-cs"/>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Matthew 20:26</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64633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“Whoever wants to be a leader among you must be your servant.”</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461228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Hebrews 7:27</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64633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“Jesus did this once for all when he offered himself as the sacrifice for the people’s sins.”</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61067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Matthew 10:42</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Living Translation</a:t>
            </a:r>
            <a:endParaRPr sz="1600" i="1" dirty="0">
              <a:solidFill>
                <a:schemeClr val="tx1"/>
              </a:solidFill>
            </a:endParaRPr>
          </a:p>
        </p:txBody>
      </p:sp>
      <p:sp>
        <p:nvSpPr>
          <p:cNvPr id="23" name="Shape 23"/>
          <p:cNvSpPr/>
          <p:nvPr/>
        </p:nvSpPr>
        <p:spPr>
          <a:xfrm>
            <a:off x="337753" y="1581150"/>
            <a:ext cx="5529648" cy="9694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“And if you give even a cup of cold water to one of the least of my followers, you will surely be rewarded.”</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44708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Proverbs 31:8-9</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Living Translation</a:t>
            </a:r>
            <a:endParaRPr sz="1600" i="1" dirty="0">
              <a:solidFill>
                <a:schemeClr val="tx1"/>
              </a:solidFill>
            </a:endParaRPr>
          </a:p>
        </p:txBody>
      </p:sp>
      <p:sp>
        <p:nvSpPr>
          <p:cNvPr id="23" name="Shape 23"/>
          <p:cNvSpPr/>
          <p:nvPr/>
        </p:nvSpPr>
        <p:spPr>
          <a:xfrm>
            <a:off x="337753" y="1581150"/>
            <a:ext cx="5529648" cy="129266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“Speak up for those who cannot speak for themselves; ensure justice for those being crushed. Yes, speak up for the poor and helpless, and see that they get justice.” </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841456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 name="Shape 25"/>
          <p:cNvSpPr/>
          <p:nvPr/>
        </p:nvSpPr>
        <p:spPr>
          <a:xfrm>
            <a:off x="842319" y="2198819"/>
            <a:ext cx="5410200"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indent="39687" defTabSz="457200">
              <a:spcBef>
                <a:spcPts val="600"/>
              </a:spcBef>
              <a:defRPr sz="3000" b="1" cap="all">
                <a:solidFill>
                  <a:srgbClr val="FFFFFF"/>
                </a:solidFill>
                <a:latin typeface="Gotham"/>
                <a:ea typeface="Gotham"/>
                <a:cs typeface="Gotham"/>
                <a:sym typeface="Gotham"/>
              </a:defRPr>
            </a:pPr>
            <a:r>
              <a:rPr lang="en-US" dirty="0">
                <a:solidFill>
                  <a:schemeClr val="tx1"/>
                </a:solidFill>
              </a:rPr>
              <a:t>3</a:t>
            </a:r>
            <a:r>
              <a:rPr dirty="0">
                <a:solidFill>
                  <a:schemeClr val="tx1"/>
                </a:solidFill>
              </a:rPr>
              <a:t>.</a:t>
            </a:r>
            <a:r>
              <a:rPr lang="en-US" dirty="0">
                <a:solidFill>
                  <a:schemeClr val="tx1"/>
                </a:solidFill>
              </a:rPr>
              <a:t> Real heroes take risks for god.</a:t>
            </a:r>
            <a:endParaRPr dirty="0">
              <a:solidFill>
                <a:schemeClr val="tx1"/>
              </a:solidFill>
            </a:endParaRPr>
          </a:p>
        </p:txBody>
      </p:sp>
    </p:spTree>
    <p:extLst>
      <p:ext uri="{BB962C8B-B14F-4D97-AF65-F5344CB8AC3E}">
        <p14:creationId xmlns:p14="http://schemas.microsoft.com/office/powerpoint/2010/main" val="1940119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Proverbs 24:16</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646331"/>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“Though the righteous falls seven times, he rises again.”</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2227491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2 Corinthians 11:23-28</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The Living Bible</a:t>
            </a:r>
            <a:endParaRPr sz="1600" i="1" dirty="0">
              <a:solidFill>
                <a:schemeClr val="tx1"/>
              </a:solidFill>
            </a:endParaRPr>
          </a:p>
        </p:txBody>
      </p:sp>
      <p:sp>
        <p:nvSpPr>
          <p:cNvPr id="23" name="Shape 23"/>
          <p:cNvSpPr/>
          <p:nvPr/>
        </p:nvSpPr>
        <p:spPr>
          <a:xfrm>
            <a:off x="337753" y="1581150"/>
            <a:ext cx="5529648" cy="258532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“I’ve worked harder, been put in jail more often, been whipped times without number, and faced death again and again and again. Five different times I was given thirty-nine lashes. Three times I was beaten with rods. Once I was stoned with rocks. Three times I was shipwrecked! Once I drifted in the open sea all night and the whole next day.”</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1568208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2 Corinthians 11:23-28</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The Living Bible</a:t>
            </a:r>
            <a:endParaRPr sz="1600" i="1" dirty="0">
              <a:solidFill>
                <a:schemeClr val="tx1"/>
              </a:solidFill>
            </a:endParaRPr>
          </a:p>
        </p:txBody>
      </p:sp>
      <p:sp>
        <p:nvSpPr>
          <p:cNvPr id="23" name="Shape 23"/>
          <p:cNvSpPr/>
          <p:nvPr/>
        </p:nvSpPr>
        <p:spPr>
          <a:xfrm>
            <a:off x="337753" y="1581150"/>
            <a:ext cx="5529648" cy="226215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“…I’ve traveled many weary miles and often been in great danger from flooded rivers, from robbers and from my own people, as well as from others. I’ve faced grave dangers from mobs in cities and from death in the deserts, and in stormy seas and from men who claim to be brothers in Christ but are not.” </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17359090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2 Corinthians 11:23-28</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The Living Bible</a:t>
            </a:r>
            <a:endParaRPr sz="1600" i="1" dirty="0">
              <a:solidFill>
                <a:schemeClr val="tx1"/>
              </a:solidFill>
            </a:endParaRPr>
          </a:p>
        </p:txBody>
      </p:sp>
      <p:sp>
        <p:nvSpPr>
          <p:cNvPr id="23" name="Shape 23"/>
          <p:cNvSpPr/>
          <p:nvPr/>
        </p:nvSpPr>
        <p:spPr>
          <a:xfrm>
            <a:off x="337753" y="1581150"/>
            <a:ext cx="5529648" cy="161582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“…I’ve lived with weariness and pain and sleepless nights. Often I have been hungry and thirsty and have gone without food; and often I have shivered with cold, without enough clothing to keep me warm.”</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3236611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1 Corinthians 15:30-32a</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The Message</a:t>
            </a:r>
            <a:endParaRPr sz="1600" i="1" dirty="0">
              <a:solidFill>
                <a:schemeClr val="tx1"/>
              </a:solidFill>
            </a:endParaRPr>
          </a:p>
        </p:txBody>
      </p:sp>
      <p:sp>
        <p:nvSpPr>
          <p:cNvPr id="23" name="Shape 23"/>
          <p:cNvSpPr/>
          <p:nvPr/>
        </p:nvSpPr>
        <p:spPr>
          <a:xfrm>
            <a:off x="337753" y="1581150"/>
            <a:ext cx="5529648" cy="290848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“Why do you think I keep risking my neck in this dangerous work? I look death in the face practically every day I live. Do you think I’d do this if I wasn’t convinced of your resurrection and mine as guaranteed by the resurrected Jesus? Do you think was just trying to act heroic…Not on your life!  It’s the resurrection that undergirds what I do and say, and the way I live.” 	</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2844055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Psalm 16:3</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Living Translation</a:t>
            </a:r>
            <a:endParaRPr sz="1600" i="1" dirty="0">
              <a:solidFill>
                <a:schemeClr val="tx1"/>
              </a:solidFill>
            </a:endParaRPr>
          </a:p>
        </p:txBody>
      </p:sp>
      <p:sp>
        <p:nvSpPr>
          <p:cNvPr id="23" name="Shape 23"/>
          <p:cNvSpPr/>
          <p:nvPr/>
        </p:nvSpPr>
        <p:spPr>
          <a:xfrm>
            <a:off x="337753" y="1581150"/>
            <a:ext cx="5529648" cy="64633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“The godly people in the land are my true heroes! I take pleasure in them!” </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1 Corinthians 15:32a-33</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The Living Bible</a:t>
            </a:r>
            <a:endParaRPr sz="1600" i="1" dirty="0">
              <a:solidFill>
                <a:schemeClr val="tx1"/>
              </a:solidFill>
            </a:endParaRPr>
          </a:p>
        </p:txBody>
      </p:sp>
      <p:sp>
        <p:nvSpPr>
          <p:cNvPr id="23" name="Shape 23"/>
          <p:cNvSpPr/>
          <p:nvPr/>
        </p:nvSpPr>
        <p:spPr>
          <a:xfrm>
            <a:off x="337753" y="1581150"/>
            <a:ext cx="5529648" cy="193899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“…If we will never live again after we die, then we might as well go and have ourselves a good time! Let us eat, drink, and be merry. What’s the difference? For tomorrow we die, and that ends everything!  Don’t be fooled by those who say such things!” </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19423357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Philippians 2:3-4</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1292662"/>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“Do nothing out of selfish ambition or vain conceit. Rather, in humility value others above yourselves, not looking to your own interests but each of you to the interests of the others.”</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1545855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Hebrews 6:10</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9694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“God is not unjust; he will not forget your work and the love you have shown him as you have helped his people and continue to help them.”</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2043354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Mark 8:35</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9694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“For whoever wants to save their life will lose it, but whoever loses their life for me and for the gospel will save it.”</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32374819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 name="Shape 25"/>
          <p:cNvSpPr/>
          <p:nvPr/>
        </p:nvSpPr>
        <p:spPr>
          <a:xfrm>
            <a:off x="842319" y="2198819"/>
            <a:ext cx="5410200"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indent="39687" defTabSz="457200">
              <a:spcBef>
                <a:spcPts val="600"/>
              </a:spcBef>
              <a:defRPr sz="3000" b="1" cap="all">
                <a:solidFill>
                  <a:srgbClr val="FFFFFF"/>
                </a:solidFill>
                <a:latin typeface="Gotham"/>
                <a:ea typeface="Gotham"/>
                <a:cs typeface="Gotham"/>
                <a:sym typeface="Gotham"/>
              </a:defRPr>
            </a:pPr>
            <a:r>
              <a:rPr lang="en-US" dirty="0">
                <a:solidFill>
                  <a:schemeClr val="tx1"/>
                </a:solidFill>
              </a:rPr>
              <a:t>1</a:t>
            </a:r>
            <a:r>
              <a:rPr dirty="0">
                <a:solidFill>
                  <a:schemeClr val="tx1"/>
                </a:solidFill>
              </a:rPr>
              <a:t>.</a:t>
            </a:r>
            <a:r>
              <a:rPr lang="en-US" dirty="0">
                <a:solidFill>
                  <a:schemeClr val="tx1"/>
                </a:solidFill>
              </a:rPr>
              <a:t> Real heroes stand alone for what’s right.</a:t>
            </a:r>
            <a:endParaRPr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2 Samuel 23:11b-12</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Living Translation </a:t>
            </a:r>
            <a:endParaRPr sz="1600" i="1" dirty="0">
              <a:solidFill>
                <a:schemeClr val="tx1"/>
              </a:solidFill>
            </a:endParaRPr>
          </a:p>
        </p:txBody>
      </p:sp>
      <p:sp>
        <p:nvSpPr>
          <p:cNvPr id="23" name="Shape 23"/>
          <p:cNvSpPr/>
          <p:nvPr/>
        </p:nvSpPr>
        <p:spPr>
          <a:xfrm>
            <a:off x="337753" y="1581150"/>
            <a:ext cx="5529648" cy="193899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“One time the Philistines gathered at Lehi and attacked the Israelites in a field full of lentils. The Israelite army fled, but Shammah held his ground in the middle of the field and beat back the Philistines. So the Lord brought about a great victory.”</a:t>
            </a: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42087500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sz="2800" dirty="0">
                <a:solidFill>
                  <a:schemeClr val="tx1"/>
                </a:solidFill>
                <a:latin typeface="Gotham"/>
                <a:ea typeface="Arial"/>
                <a:cs typeface="Arial"/>
                <a:sym typeface="Gotham"/>
              </a:rPr>
              <a:t>Exodus 23:2</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International Version</a:t>
            </a:r>
            <a:endParaRPr sz="1600" i="1" dirty="0">
              <a:solidFill>
                <a:schemeClr val="tx1"/>
              </a:solidFill>
            </a:endParaRPr>
          </a:p>
        </p:txBody>
      </p:sp>
      <p:sp>
        <p:nvSpPr>
          <p:cNvPr id="23" name="Shape 23"/>
          <p:cNvSpPr/>
          <p:nvPr/>
        </p:nvSpPr>
        <p:spPr>
          <a:xfrm>
            <a:off x="337753" y="1581150"/>
            <a:ext cx="5529648" cy="32316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“Do not follow the crowd in doing wrong.”</a:t>
            </a: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3260757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Isaiah 5:22</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Living Translation</a:t>
            </a:r>
            <a:endParaRPr sz="1600" i="1" dirty="0">
              <a:solidFill>
                <a:schemeClr val="tx1"/>
              </a:solidFill>
            </a:endParaRPr>
          </a:p>
        </p:txBody>
      </p:sp>
      <p:sp>
        <p:nvSpPr>
          <p:cNvPr id="23" name="Shape 23"/>
          <p:cNvSpPr/>
          <p:nvPr/>
        </p:nvSpPr>
        <p:spPr>
          <a:xfrm>
            <a:off x="337753" y="1581150"/>
            <a:ext cx="5529648" cy="64633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“Woe to those who are champions at drinking wine and heroes at mixing drinks!”</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40480760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Romans 12:2</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New Living Translation</a:t>
            </a:r>
            <a:endParaRPr sz="1600" i="1" dirty="0">
              <a:solidFill>
                <a:schemeClr val="tx1"/>
              </a:solidFill>
            </a:endParaRPr>
          </a:p>
        </p:txBody>
      </p:sp>
      <p:sp>
        <p:nvSpPr>
          <p:cNvPr id="23" name="Shape 23"/>
          <p:cNvSpPr/>
          <p:nvPr/>
        </p:nvSpPr>
        <p:spPr>
          <a:xfrm>
            <a:off x="337753" y="1581150"/>
            <a:ext cx="5529648" cy="226215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“Don’t copy the behavior and customs of this world, but let God transform you into a new person by changing the way you think. Then you will learn to know God’s will for you, which is good and pleasing and perfect."  Let me repeat that. Don’t copy the behavior and customs of this world.”</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757302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2" name="Shape 22"/>
          <p:cNvSpPr/>
          <p:nvPr/>
        </p:nvSpPr>
        <p:spPr>
          <a:xfrm>
            <a:off x="304801" y="514350"/>
            <a:ext cx="6927851" cy="75405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indent="39687" defTabSz="457200">
              <a:spcBef>
                <a:spcPts val="600"/>
              </a:spcBef>
              <a:defRPr sz="2800" b="1">
                <a:solidFill>
                  <a:srgbClr val="FFFFFF"/>
                </a:solidFill>
                <a:latin typeface="Gotham"/>
                <a:ea typeface="Gotham"/>
                <a:cs typeface="Gotham"/>
                <a:sym typeface="Gotham"/>
              </a:defRPr>
            </a:pPr>
            <a:r>
              <a:rPr lang="en-US" dirty="0">
                <a:solidFill>
                  <a:schemeClr val="tx1"/>
                </a:solidFill>
              </a:rPr>
              <a:t>Psalm 40:4</a:t>
            </a:r>
            <a:endParaRPr sz="1400" dirty="0">
              <a:solidFill>
                <a:schemeClr val="tx1"/>
              </a:solidFill>
              <a:latin typeface="Arial"/>
              <a:ea typeface="Arial"/>
              <a:cs typeface="Arial"/>
              <a:sym typeface="Arial"/>
            </a:endParaRPr>
          </a:p>
          <a:p>
            <a:pPr indent="39687" defTabSz="457200">
              <a:spcBef>
                <a:spcPts val="600"/>
              </a:spcBef>
              <a:defRPr sz="2100">
                <a:solidFill>
                  <a:srgbClr val="FFFFFF"/>
                </a:solidFill>
                <a:latin typeface="Gotham"/>
                <a:ea typeface="Gotham"/>
                <a:cs typeface="Gotham"/>
                <a:sym typeface="Gotham"/>
              </a:defRPr>
            </a:pPr>
            <a:r>
              <a:rPr lang="en-US" sz="1600" i="1" dirty="0">
                <a:solidFill>
                  <a:schemeClr val="tx1"/>
                </a:solidFill>
              </a:rPr>
              <a:t>The Message</a:t>
            </a:r>
            <a:endParaRPr sz="1600" i="1" dirty="0">
              <a:solidFill>
                <a:schemeClr val="tx1"/>
              </a:solidFill>
            </a:endParaRPr>
          </a:p>
        </p:txBody>
      </p:sp>
      <p:sp>
        <p:nvSpPr>
          <p:cNvPr id="23" name="Shape 23"/>
          <p:cNvSpPr/>
          <p:nvPr/>
        </p:nvSpPr>
        <p:spPr>
          <a:xfrm>
            <a:off x="337753" y="1581150"/>
            <a:ext cx="5529648" cy="9694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indent="39687" defTabSz="457200">
              <a:spcBef>
                <a:spcPts val="600"/>
              </a:spcBef>
              <a:defRPr sz="2100">
                <a:solidFill>
                  <a:srgbClr val="FFFFFF"/>
                </a:solidFill>
                <a:latin typeface="Gotham"/>
                <a:ea typeface="Gotham"/>
                <a:cs typeface="Gotham"/>
                <a:sym typeface="Gotham"/>
              </a:defRPr>
            </a:lvl1pPr>
          </a:lstStyle>
          <a:p>
            <a:r>
              <a:rPr lang="en-US" dirty="0">
                <a:solidFill>
                  <a:schemeClr val="tx1"/>
                </a:solidFill>
              </a:rPr>
              <a:t>“Blessed are you who give yourselves over to God, turn your backs on the world’s ‘sure thing,’ and ignore what the world worships.”</a:t>
            </a:r>
            <a:endParaRPr dirty="0">
              <a:solidFill>
                <a:schemeClr val="tx1"/>
              </a:solidFill>
            </a:endParaRPr>
          </a:p>
        </p:txBody>
      </p:sp>
      <p:sp>
        <p:nvSpPr>
          <p:cNvPr id="4" name="Shape 23"/>
          <p:cNvSpPr/>
          <p:nvPr/>
        </p:nvSpPr>
        <p:spPr>
          <a:xfrm>
            <a:off x="304801" y="1428746"/>
            <a:ext cx="5333999" cy="4"/>
          </a:xfrm>
          <a:prstGeom prst="line">
            <a:avLst/>
          </a:prstGeom>
          <a:ln w="38100">
            <a:solidFill>
              <a:schemeClr val="tx1"/>
            </a:solidFill>
          </a:ln>
        </p:spPr>
        <p:txBody>
          <a:bodyPr lIns="45718" tIns="45718" rIns="45718" bIns="45718"/>
          <a:lstStyle/>
          <a:p>
            <a:endParaRPr/>
          </a:p>
        </p:txBody>
      </p:sp>
    </p:spTree>
    <p:extLst>
      <p:ext uri="{BB962C8B-B14F-4D97-AF65-F5344CB8AC3E}">
        <p14:creationId xmlns:p14="http://schemas.microsoft.com/office/powerpoint/2010/main" val="3888675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 name="Shape 25"/>
          <p:cNvSpPr/>
          <p:nvPr/>
        </p:nvSpPr>
        <p:spPr>
          <a:xfrm>
            <a:off x="842319" y="2198819"/>
            <a:ext cx="5410200"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indent="39687" defTabSz="457200">
              <a:spcBef>
                <a:spcPts val="600"/>
              </a:spcBef>
              <a:defRPr sz="3000" b="1" cap="all">
                <a:solidFill>
                  <a:srgbClr val="FFFFFF"/>
                </a:solidFill>
                <a:latin typeface="Gotham"/>
                <a:ea typeface="Gotham"/>
                <a:cs typeface="Gotham"/>
                <a:sym typeface="Gotham"/>
              </a:defRPr>
            </a:pPr>
            <a:r>
              <a:rPr lang="en-US" dirty="0">
                <a:solidFill>
                  <a:schemeClr val="tx1"/>
                </a:solidFill>
              </a:rPr>
              <a:t>2</a:t>
            </a:r>
            <a:r>
              <a:rPr dirty="0">
                <a:solidFill>
                  <a:schemeClr val="tx1"/>
                </a:solidFill>
              </a:rPr>
              <a:t>.</a:t>
            </a:r>
            <a:r>
              <a:rPr lang="en-US" dirty="0">
                <a:solidFill>
                  <a:schemeClr val="tx1"/>
                </a:solidFill>
              </a:rPr>
              <a:t> Real heroes make sacrifices for others.</a:t>
            </a:r>
            <a:endParaRPr dirty="0">
              <a:solidFill>
                <a:schemeClr val="tx1"/>
              </a:solidFill>
            </a:endParaRPr>
          </a:p>
        </p:txBody>
      </p:sp>
    </p:spTree>
    <p:extLst>
      <p:ext uri="{BB962C8B-B14F-4D97-AF65-F5344CB8AC3E}">
        <p14:creationId xmlns:p14="http://schemas.microsoft.com/office/powerpoint/2010/main" val="2106354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2796</TotalTime>
  <Words>833</Words>
  <Application>Microsoft Office PowerPoint</Application>
  <PresentationFormat>On-screen Show (16:9)</PresentationFormat>
  <Paragraphs>62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Comic Sans MS</vt:lpstr>
      <vt:lpstr>Gotham</vt:lpstr>
      <vt:lpstr>Gotham Medium</vt:lpstr>
      <vt:lpstr>Helvetica</vt:lpstr>
      <vt:lpstr>Helvetica Neue</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keywords>PowerPoint</cp:keywords>
  <cp:lastModifiedBy>Ollesor 61</cp:lastModifiedBy>
  <cp:revision>8</cp:revision>
  <dcterms:modified xsi:type="dcterms:W3CDTF">2023-06-20T11:49:14Z</dcterms:modified>
</cp:coreProperties>
</file>